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9" r:id="rId6"/>
    <p:sldId id="271" r:id="rId7"/>
    <p:sldId id="270" r:id="rId8"/>
    <p:sldId id="261" r:id="rId9"/>
    <p:sldId id="262" r:id="rId10"/>
    <p:sldId id="272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54F-D305-DC6C-1F3B-7A06E8831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F5E8E-2BF8-EC24-B4D7-1F25EEB51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63D6E-73A9-22A2-A5D9-F732428C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A2241-AF67-D02B-4185-55FA37C5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F628-57CD-222C-F573-0300F085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C36-52FA-93EB-0FEC-9A63332D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94F68-A1E2-86C7-A548-F9021841D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41591-5F1B-7D3F-78BB-A6BC03E6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43ED-5F75-DA65-4082-07F4C6C1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DAD2-E8A3-773A-D564-93F1F747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9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5F76E-E9D7-8F5B-AF96-F229C8534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A71BA-D703-9C76-F3A3-3E535C8ED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DDFCF-FB10-BE72-2928-6C03B130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32431-B81E-73AB-6DBD-38A5FB6D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7A7AB-D926-C352-0DF5-7906E97E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6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9674-DD0D-49DC-EA4C-F0EE9A93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DFB22-EFCF-9791-7CFA-940B1355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37DC5-57C6-8F4B-BC70-EB6824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473F2-C38A-5EF9-D6C2-441F3523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9BCC6-5535-BE51-66AC-7806136C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24ED-BAB1-8D0C-3824-AA1DCF72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E8ED3-A76E-A424-14DB-027D39B4E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CE343-0235-AB44-AB09-CC36170B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DC2C1-18DC-4DC7-386B-DAF23A51B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BD5F4-9537-91E4-E290-FFD55F8D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7520-1D3A-EE31-4FC1-919662B9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09C1B-F423-9C9E-A26D-8C2E318F5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2C3B2-C563-D46E-5D0E-F4FFD7C28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7A7EA-DF82-10DB-D821-663BF6C2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24D15-3472-64AD-B547-C471344D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82DC7-E46C-B32A-09F6-4F85AA7C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62BC-7B0B-2254-6372-C64EE92D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B1D41-6BF7-6258-202A-4FFC697CA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70582-8A3B-044D-A23D-AD2EF2CBA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C3ED2-D764-E4E5-B85B-4E79932BB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5BAD9-5084-BA11-1969-6EA80D2A9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F8D16-782F-AF26-F63F-78E0441E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76F58-402B-D5CB-C52D-D0493622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62E2C-BA20-1A41-28F3-7A3C3DB3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3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8B65-4E7D-AEF1-B600-0682BAB3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E65CE-04A7-342A-2818-DF0E8053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6CA1F-2F52-565B-E84B-EB124911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242AD-9DA8-E7FC-9E40-B2EE98EF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3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FB82C-88AC-83ED-6473-A0514789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CEC8D3-B5EB-BBBB-B9B8-2E1E30F3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03B26-720E-44F4-19B9-0A688BF4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6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5796-8F2C-B922-4034-A226A4E0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73E8-AA68-7DF5-EE3E-43D20148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F6D7E-E263-378A-C10E-4E6167D18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C80BE-548F-A84B-40EC-E15AD075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B93F8-7F07-F757-03C0-6AFC7ED2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3EDD0-5BB6-FD42-63A2-0197ACC1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8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71CC-6B90-CDD9-CA02-C67E5589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33B3A-22DF-2969-3304-D7A9A15A7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85E9C-C5A8-A1E8-3EB1-E4A30C03E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D0AD8-0C28-1A0A-F9B0-39E7DC2CF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A5D1-C078-BF84-41EA-94774A08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543FD-74ED-970A-9447-EFB12A79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6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F1616-E12E-6C6D-6A21-3D9755FB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191E-A8D9-F54F-4135-7100F5953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8DCFE-54D1-59D0-E42C-842959C20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73C1-7965-4F43-A4A6-02968559872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7746-A6A9-7EBA-6831-AE0F67754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03289-5827-EBFE-00AF-5BAD484DB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2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663C6-7956-54C1-6FF2-478752D2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altLang="zh-TW" sz="4000" dirty="0"/>
              <a:t>2023-24</a:t>
            </a:r>
            <a:endParaRPr lang="en-US" sz="4000" dirty="0"/>
          </a:p>
        </p:txBody>
      </p:sp>
      <p:pic>
        <p:nvPicPr>
          <p:cNvPr id="5" name="Picture 4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F6D0C877-9A2A-6B29-2057-E81DE2C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" r="293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D67CE-35C5-1104-526D-D7FCB8C7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 err="1"/>
              <a:t>住宿介紹</a:t>
            </a:r>
            <a:endParaRPr lang="en-US" sz="2000" dirty="0"/>
          </a:p>
          <a:p>
            <a:pPr lvl="1"/>
            <a:r>
              <a:rPr lang="en-US" sz="2000" dirty="0" err="1"/>
              <a:t>假期營</a:t>
            </a:r>
            <a:endParaRPr lang="en-US" sz="2000" dirty="0"/>
          </a:p>
          <a:p>
            <a:r>
              <a:rPr lang="en-US" sz="2000" dirty="0" err="1"/>
              <a:t>申請辦法和安排</a:t>
            </a:r>
            <a:endParaRPr lang="en-US" sz="2000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3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41CD6-DBAA-FE55-F281-1BF71A6E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US" sz="4000"/>
              <a:t>價錢</a:t>
            </a:r>
            <a:r>
              <a:rPr lang="zh-TW" altLang="en-US" sz="4000"/>
              <a:t> </a:t>
            </a:r>
            <a:r>
              <a:rPr lang="en-GB" altLang="zh-TW" sz="4000"/>
              <a:t>Pricing</a:t>
            </a:r>
            <a:endParaRPr lang="en-US" sz="4000"/>
          </a:p>
        </p:txBody>
      </p:sp>
      <p:pic>
        <p:nvPicPr>
          <p:cNvPr id="9" name="Picture 8" descr="A room with two beds and a desk&#10;&#10;Description automatically generated with low confidence">
            <a:extLst>
              <a:ext uri="{FF2B5EF4-FFF2-40B4-BE49-F238E27FC236}">
                <a16:creationId xmlns:a16="http://schemas.microsoft.com/office/drawing/2014/main" id="{0C84F7FA-3BE9-B513-F12F-B580CBD83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676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7" name="Picture 6" descr="A group of people playing a board game&#10;&#10;Description automatically generated">
            <a:extLst>
              <a:ext uri="{FF2B5EF4-FFF2-40B4-BE49-F238E27FC236}">
                <a16:creationId xmlns:a16="http://schemas.microsoft.com/office/drawing/2014/main" id="{947C5F7F-B042-652B-4FE5-6A7F3572D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11" r="-3" b="347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5" name="Picture 4" descr="A poster on a wall&#10;&#10;Description automatically generated with low confidence">
            <a:extLst>
              <a:ext uri="{FF2B5EF4-FFF2-40B4-BE49-F238E27FC236}">
                <a16:creationId xmlns:a16="http://schemas.microsoft.com/office/drawing/2014/main" id="{A3AA8406-A781-AF54-0529-80FBE71AF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14" r="2" b="1331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872BC-F37C-3D5F-25E0-22323A50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en-US" sz="1600" dirty="0" err="1"/>
              <a:t>寄宿家庭</a:t>
            </a:r>
            <a:r>
              <a:rPr lang="zh-TW" altLang="en-US" sz="1600" dirty="0"/>
              <a:t>： </a:t>
            </a:r>
            <a:r>
              <a:rPr lang="en-US" altLang="zh-TW" sz="1600" dirty="0"/>
              <a:t>£65-95</a:t>
            </a:r>
            <a:r>
              <a:rPr lang="zh-TW" altLang="en-US" sz="1600" dirty="0"/>
              <a:t> （根據家庭地理位置，房間設施等）</a:t>
            </a:r>
            <a:endParaRPr lang="en-GB" altLang="zh-TW" sz="1600" dirty="0"/>
          </a:p>
          <a:p>
            <a:pPr lvl="1"/>
            <a:r>
              <a:rPr lang="zh-TW" altLang="en-GB" sz="1600" dirty="0"/>
              <a:t>來往</a:t>
            </a:r>
            <a:r>
              <a:rPr lang="zh-TW" altLang="en-US" sz="1600" dirty="0"/>
              <a:t>寄宿家庭交通（不包）</a:t>
            </a:r>
            <a:endParaRPr lang="en-GB" altLang="zh-TW" sz="1600" dirty="0"/>
          </a:p>
          <a:p>
            <a:pPr lvl="1"/>
            <a:r>
              <a:rPr lang="zh-TW" altLang="en-US" sz="1600" dirty="0"/>
              <a:t>假期內寄宿家庭提供的活動和</a:t>
            </a:r>
            <a:r>
              <a:rPr lang="en-US" altLang="zh-TW" sz="1600" dirty="0"/>
              <a:t>mileage</a:t>
            </a:r>
            <a:r>
              <a:rPr lang="zh-TW" altLang="en-US" sz="1600" dirty="0"/>
              <a:t> </a:t>
            </a:r>
            <a:r>
              <a:rPr lang="en-US" altLang="zh-TW" sz="1600" dirty="0"/>
              <a:t>(</a:t>
            </a:r>
            <a:r>
              <a:rPr lang="zh-TW" altLang="en-US" sz="1600" dirty="0"/>
              <a:t>不包）</a:t>
            </a:r>
            <a:endParaRPr lang="en-GB" altLang="zh-TW" sz="1600" dirty="0"/>
          </a:p>
          <a:p>
            <a:pPr lvl="1"/>
            <a:r>
              <a:rPr lang="en-US" altLang="zh-TW" sz="1600" dirty="0"/>
              <a:t>3</a:t>
            </a:r>
            <a:r>
              <a:rPr lang="zh-TW" altLang="en-US" sz="1600" dirty="0"/>
              <a:t>餐以外（例如杯麵）（不包）</a:t>
            </a:r>
            <a:endParaRPr lang="en-GB" altLang="zh-TW" sz="1600" dirty="0"/>
          </a:p>
          <a:p>
            <a:r>
              <a:rPr lang="zh-TW" altLang="en-US" sz="1600" dirty="0"/>
              <a:t>假期營： </a:t>
            </a:r>
            <a:r>
              <a:rPr lang="en-US" altLang="zh-TW" sz="1600" dirty="0"/>
              <a:t>£110</a:t>
            </a:r>
            <a:r>
              <a:rPr lang="zh-TW" altLang="en-US" sz="1600" dirty="0"/>
              <a:t> （全單人房）</a:t>
            </a:r>
            <a:endParaRPr lang="en-GB" altLang="zh-TW" sz="1600" dirty="0"/>
          </a:p>
          <a:p>
            <a:pPr lvl="1"/>
            <a:r>
              <a:rPr lang="zh-TW" altLang="en-GB" sz="1600" dirty="0"/>
              <a:t>來往</a:t>
            </a:r>
            <a:r>
              <a:rPr lang="zh-TW" altLang="en-US" sz="1600" dirty="0"/>
              <a:t>寄宿家庭交通（不包）</a:t>
            </a:r>
            <a:endParaRPr lang="en-GB" altLang="zh-TW" sz="1600" dirty="0"/>
          </a:p>
          <a:p>
            <a:pPr lvl="1"/>
            <a:r>
              <a:rPr lang="zh-TW" altLang="en-US" sz="1600" dirty="0"/>
              <a:t>假期內提供的營外活動 ，例如倫敦一日遊，餐廳膳食和火鍋 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r>
              <a:rPr lang="zh-TW" altLang="en-GB" sz="1600" dirty="0"/>
              <a:t>來往</a:t>
            </a:r>
            <a:r>
              <a:rPr lang="zh-TW" altLang="en-US" sz="1600" dirty="0"/>
              <a:t>營地附近車站和超市交通（包）</a:t>
            </a:r>
            <a:endParaRPr lang="en-GB" altLang="zh-TW" sz="1600" dirty="0"/>
          </a:p>
          <a:p>
            <a:pPr lvl="1"/>
            <a:r>
              <a:rPr lang="zh-TW" altLang="en-GB" sz="1600" dirty="0"/>
              <a:t>零食</a:t>
            </a:r>
            <a:r>
              <a:rPr lang="zh-TW" altLang="en-US" sz="1600" dirty="0"/>
              <a:t>，包括餅乾，果汁</a:t>
            </a:r>
            <a:r>
              <a:rPr lang="en-US" altLang="zh-TW" sz="1600" dirty="0"/>
              <a:t>,</a:t>
            </a:r>
            <a:r>
              <a:rPr lang="zh-TW" altLang="en-US" sz="1600" dirty="0"/>
              <a:t>宵夜等  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r>
              <a:rPr lang="zh-TW" altLang="en-US" sz="1600" dirty="0"/>
              <a:t>文具，打印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r>
              <a:rPr lang="zh-TW" altLang="en-US" sz="1600" dirty="0"/>
              <a:t>運動器材（球拍，籃球等） </a:t>
            </a:r>
            <a:r>
              <a:rPr lang="en-US" altLang="zh-TW" sz="1600" dirty="0"/>
              <a:t>(</a:t>
            </a:r>
            <a:r>
              <a:rPr lang="zh-TW" altLang="en-US" sz="1600" dirty="0"/>
              <a:t>包）</a:t>
            </a:r>
            <a:endParaRPr lang="en-GB" altLang="zh-TW" sz="16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8797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FAEE3B-F82F-A0CF-5D9E-A4F4CB46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申請表格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80CBBD-B84F-A7CE-389A-DB4412251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en-US" sz="2400" dirty="0" err="1"/>
              <a:t>截止日期</a:t>
            </a:r>
            <a:r>
              <a:rPr lang="zh-TW" altLang="en-US" sz="2400" dirty="0"/>
              <a:t>： </a:t>
            </a:r>
            <a:r>
              <a:rPr lang="en-US" altLang="zh-TW" sz="2400" b="1" dirty="0"/>
              <a:t>7</a:t>
            </a:r>
            <a:r>
              <a:rPr lang="zh-TW" altLang="en-US" sz="2400" b="1" dirty="0"/>
              <a:t>月</a:t>
            </a:r>
            <a:r>
              <a:rPr lang="en-US" altLang="zh-TW" sz="2400" b="1" dirty="0"/>
              <a:t>15</a:t>
            </a:r>
            <a:r>
              <a:rPr lang="zh-TW" altLang="en-US" sz="2400" b="1" dirty="0"/>
              <a:t>日</a:t>
            </a:r>
            <a:endParaRPr lang="en-GB" altLang="zh-TW" sz="2400" b="1" dirty="0"/>
          </a:p>
          <a:p>
            <a:r>
              <a:rPr lang="en-US" sz="2400" dirty="0" err="1"/>
              <a:t>請準確填寫需要住宿日子</a:t>
            </a:r>
            <a:r>
              <a:rPr lang="zh-TW" altLang="en-US" sz="2400" dirty="0"/>
              <a:t>，如果有任何日子可能有變數，麻煩請把所有情況寫上</a:t>
            </a:r>
            <a:endParaRPr lang="en-GB" altLang="zh-TW" sz="2400" dirty="0"/>
          </a:p>
          <a:p>
            <a:r>
              <a:rPr lang="zh-TW" altLang="en-US" sz="2400" dirty="0"/>
              <a:t>第一學期不可以取消，第二學期開始需要</a:t>
            </a:r>
            <a:r>
              <a:rPr lang="en-US" altLang="zh-TW" sz="2400" dirty="0"/>
              <a:t>5</a:t>
            </a:r>
            <a:r>
              <a:rPr lang="zh-TW" altLang="en-US" sz="2400" dirty="0"/>
              <a:t>星期通知。</a:t>
            </a:r>
            <a:endParaRPr lang="en-GB" altLang="zh-TW" sz="2400" dirty="0"/>
          </a:p>
          <a:p>
            <a:r>
              <a:rPr lang="en-GB" sz="2400" dirty="0" err="1"/>
              <a:t>如果需要假期安排</a:t>
            </a:r>
            <a:r>
              <a:rPr lang="zh-TW" altLang="en-US" sz="2400" dirty="0"/>
              <a:t>，但希望對一點彈性，建議參加假期營</a:t>
            </a:r>
            <a:endParaRPr lang="en-GB" altLang="zh-TW" sz="2400" dirty="0"/>
          </a:p>
          <a:p>
            <a:r>
              <a:rPr lang="en-US" sz="2400" dirty="0" err="1"/>
              <a:t>超過限期填寫表格</a:t>
            </a:r>
            <a:r>
              <a:rPr lang="zh-TW" altLang="en-US" sz="2400" dirty="0"/>
              <a:t>，有可能不可以安排住宿，或者安排距離學校超過</a:t>
            </a:r>
            <a:r>
              <a:rPr lang="en-US" altLang="zh-TW" sz="2400" dirty="0"/>
              <a:t>1</a:t>
            </a:r>
            <a:r>
              <a:rPr lang="zh-TW" altLang="en-US" sz="2400" dirty="0"/>
              <a:t>小時車程住宿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9952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3B48D5A-1A3C-1002-F0D6-03D8DF3CD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CB78-A349-DC17-780D-D2C29F8F1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5200">
                <a:solidFill>
                  <a:srgbClr val="FFFFFF"/>
                </a:solidFill>
              </a:rPr>
              <a:t>Q&amp;A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3F499-A3CE-D4CB-7DE5-AF6C2E82F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請透過</a:t>
            </a:r>
            <a:r>
              <a:rPr lang="en-US" altLang="zh-TW">
                <a:solidFill>
                  <a:srgbClr val="FFFFFF"/>
                </a:solidFill>
              </a:rPr>
              <a:t>whatsapp</a:t>
            </a:r>
            <a:r>
              <a:rPr lang="zh-TW" altLang="en-US">
                <a:solidFill>
                  <a:srgbClr val="FFFFFF"/>
                </a:solidFill>
              </a:rPr>
              <a:t> 發問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A2A96D45-D777-8E2A-21E0-F6345B273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6A28D-3058-3C39-35ED-D313C22A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假期營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B1CE0-2309-D111-613B-65310613D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GB" altLang="zh-TW" sz="1800" dirty="0"/>
              <a:t>Worth school/ oratory / royal school*</a:t>
            </a:r>
            <a:endParaRPr lang="en-US" sz="1800" dirty="0"/>
          </a:p>
          <a:p>
            <a:pPr lvl="1"/>
            <a:r>
              <a:rPr lang="en-US" altLang="zh-TW" sz="1800" dirty="0"/>
              <a:t>10</a:t>
            </a:r>
            <a:r>
              <a:rPr lang="zh-TW" altLang="en-US" sz="1800" dirty="0"/>
              <a:t>月，</a:t>
            </a:r>
            <a:r>
              <a:rPr lang="en-US" altLang="zh-TW" sz="1800" dirty="0"/>
              <a:t>2</a:t>
            </a:r>
            <a:r>
              <a:rPr lang="zh-TW" altLang="en-US" sz="1800" dirty="0"/>
              <a:t>月和</a:t>
            </a:r>
            <a:r>
              <a:rPr lang="en-US" altLang="zh-TW" sz="1800" dirty="0"/>
              <a:t>5</a:t>
            </a:r>
            <a:r>
              <a:rPr lang="zh-TW" altLang="en-US" sz="1800" dirty="0"/>
              <a:t>月將會有假期營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6592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with a hedge in front of it&#10;&#10;Description automatically generated with low confidence">
            <a:extLst>
              <a:ext uri="{FF2B5EF4-FFF2-40B4-BE49-F238E27FC236}">
                <a16:creationId xmlns:a16="http://schemas.microsoft.com/office/drawing/2014/main" id="{134A7A25-830A-5275-F023-61E86967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7" r="-2" b="907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61EACDBC-A6EF-2292-8737-4358F68A5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21" r="-1" b="4034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73090-2B36-C8EC-9928-A3D14662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zh-TW" altLang="en-GB" sz="3400"/>
              <a:t>假期營</a:t>
            </a:r>
            <a:r>
              <a:rPr lang="zh-TW" altLang="en-US" sz="3400"/>
              <a:t>特色</a:t>
            </a:r>
            <a:endParaRPr lang="en-US" sz="3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7CC6-4B8A-1459-719C-0A8E835C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1100" dirty="0" err="1"/>
              <a:t>時間安排</a:t>
            </a:r>
            <a:r>
              <a:rPr lang="zh-TW" altLang="en-US" sz="1100" dirty="0"/>
              <a:t>以輕鬆為主</a:t>
            </a:r>
            <a:endParaRPr lang="en-GB" altLang="zh-TW" sz="1100" dirty="0"/>
          </a:p>
          <a:p>
            <a:r>
              <a:rPr lang="zh-TW" altLang="en-US" sz="1100" dirty="0"/>
              <a:t>家長可以個別安排補習等，配合學生時間</a:t>
            </a:r>
            <a:endParaRPr lang="en-GB" altLang="zh-TW" sz="1100" dirty="0"/>
          </a:p>
          <a:p>
            <a:r>
              <a:rPr lang="en-US" altLang="zh-TW" sz="1100" dirty="0" err="1"/>
              <a:t>EliteACS</a:t>
            </a:r>
            <a:r>
              <a:rPr lang="zh-TW" altLang="en-US" sz="1100" dirty="0"/>
              <a:t> 員工 會陪同，</a:t>
            </a:r>
            <a:r>
              <a:rPr lang="en-US" altLang="zh-TW" sz="1100" dirty="0"/>
              <a:t>24/7</a:t>
            </a:r>
            <a:r>
              <a:rPr lang="zh-TW" altLang="en-US" sz="1100" dirty="0"/>
              <a:t>都會和學生一起</a:t>
            </a:r>
            <a:endParaRPr lang="en-GB" altLang="zh-TW" sz="1100" dirty="0"/>
          </a:p>
          <a:p>
            <a:r>
              <a:rPr lang="zh-TW" altLang="en-US" sz="1100" dirty="0"/>
              <a:t>我們會安排小巴接送學生到附近超市和車站（除到步和出發日免費）</a:t>
            </a:r>
            <a:endParaRPr lang="en-GB" altLang="zh-TW" sz="1100" dirty="0"/>
          </a:p>
          <a:p>
            <a:r>
              <a:rPr lang="en-US" altLang="zh-TW" sz="1100" dirty="0"/>
              <a:t>3</a:t>
            </a:r>
            <a:r>
              <a:rPr lang="zh-TW" altLang="en-US" sz="1100" dirty="0"/>
              <a:t>餐學校提供</a:t>
            </a:r>
            <a:endParaRPr lang="en-GB" altLang="zh-TW" sz="1100" dirty="0"/>
          </a:p>
          <a:p>
            <a:r>
              <a:rPr lang="zh-TW" altLang="en-US" sz="1100" dirty="0"/>
              <a:t>所有需要單人房的學生都可以安排</a:t>
            </a:r>
            <a:endParaRPr lang="en-US" altLang="zh-TW" sz="1100" dirty="0"/>
          </a:p>
          <a:p>
            <a:r>
              <a:rPr lang="en-US" sz="1100" dirty="0" err="1"/>
              <a:t>全部房間有書台可以個人溫習</a:t>
            </a:r>
            <a:endParaRPr lang="en-US" sz="1100" dirty="0"/>
          </a:p>
          <a:p>
            <a:r>
              <a:rPr lang="en-US" sz="1100" dirty="0" err="1"/>
              <a:t>可以招待所有年紀學生</a:t>
            </a:r>
            <a:endParaRPr lang="en-US" sz="1100" dirty="0"/>
          </a:p>
          <a:p>
            <a:r>
              <a:rPr lang="en-US" sz="1100" dirty="0" err="1"/>
              <a:t>可以帶朋友參加</a:t>
            </a:r>
            <a:endParaRPr lang="en-GB" altLang="zh-TW" sz="1100" dirty="0"/>
          </a:p>
          <a:p>
            <a:r>
              <a:rPr lang="zh-TW" altLang="en-US" sz="1100" dirty="0"/>
              <a:t>可以直接聯絡我們任何問題</a:t>
            </a:r>
            <a:endParaRPr lang="en-GB" altLang="zh-TW" sz="1100" dirty="0"/>
          </a:p>
          <a:p>
            <a:r>
              <a:rPr lang="zh-TW" altLang="en-US" sz="1100" dirty="0"/>
              <a:t>包括運動，音樂，休閒等設施</a:t>
            </a:r>
            <a:endParaRPr lang="en-GB" altLang="zh-TW" sz="1100" dirty="0"/>
          </a:p>
          <a:p>
            <a:r>
              <a:rPr lang="zh-TW" altLang="en-GB" sz="1100" dirty="0"/>
              <a:t>包括</a:t>
            </a:r>
            <a:r>
              <a:rPr lang="zh-TW" altLang="en-US" sz="1100" dirty="0"/>
              <a:t>到倫敦飲茶和火鍋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4766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around a table eating food&#10;&#10;Description automatically generated with medium confidence">
            <a:extLst>
              <a:ext uri="{FF2B5EF4-FFF2-40B4-BE49-F238E27FC236}">
                <a16:creationId xmlns:a16="http://schemas.microsoft.com/office/drawing/2014/main" id="{ABA5FD3D-9565-3C0A-8B07-D366DE5FC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26" r="-2" b="498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picture containing outdoor, road, street, curb&#10;&#10;Description automatically generated">
            <a:extLst>
              <a:ext uri="{FF2B5EF4-FFF2-40B4-BE49-F238E27FC236}">
                <a16:creationId xmlns:a16="http://schemas.microsoft.com/office/drawing/2014/main" id="{54AEA1C4-A919-A316-AA03-5825A1FAF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815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25DE1-8159-ABC4-0AE0-319F932D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Worth School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19F76-D27C-C775-D947-F739FFBB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Gatwick</a:t>
            </a:r>
            <a:r>
              <a:rPr lang="zh-TW" altLang="en-US" sz="2000" dirty="0"/>
              <a:t> </a:t>
            </a:r>
            <a:r>
              <a:rPr lang="en-US" altLang="zh-TW" sz="2000" dirty="0"/>
              <a:t>airport</a:t>
            </a:r>
            <a:r>
              <a:rPr lang="zh-TW" altLang="en-US" sz="2000" dirty="0"/>
              <a:t> 附近，</a:t>
            </a:r>
            <a:r>
              <a:rPr lang="en-US" altLang="zh-TW" sz="2000" dirty="0"/>
              <a:t>M23</a:t>
            </a:r>
            <a:r>
              <a:rPr lang="zh-TW" altLang="en-US" sz="2000" dirty="0"/>
              <a:t> </a:t>
            </a:r>
            <a:endParaRPr lang="en-GB" altLang="zh-TW" sz="2000" dirty="0"/>
          </a:p>
          <a:p>
            <a:r>
              <a:rPr lang="zh-TW" altLang="en-US" sz="2000" dirty="0"/>
              <a:t>距離</a:t>
            </a:r>
            <a:r>
              <a:rPr lang="en-US" altLang="zh-TW" sz="2000" dirty="0" err="1"/>
              <a:t>roedean</a:t>
            </a:r>
            <a:r>
              <a:rPr lang="zh-TW" altLang="en-US" sz="2000" dirty="0"/>
              <a:t> </a:t>
            </a:r>
            <a:r>
              <a:rPr lang="en-US" altLang="zh-TW" sz="2000" dirty="0"/>
              <a:t>/</a:t>
            </a:r>
            <a:r>
              <a:rPr lang="zh-TW" altLang="en-US" sz="2000" dirty="0"/>
              <a:t> </a:t>
            </a:r>
            <a:r>
              <a:rPr lang="en-US" altLang="zh-TW" sz="2000" dirty="0"/>
              <a:t>canterbury</a:t>
            </a:r>
            <a:r>
              <a:rPr lang="zh-TW" altLang="en-US" sz="2000" dirty="0"/>
              <a:t> </a:t>
            </a:r>
            <a:r>
              <a:rPr lang="en-US" altLang="zh-TW" sz="2000" dirty="0"/>
              <a:t>/</a:t>
            </a:r>
            <a:r>
              <a:rPr lang="zh-TW" altLang="en-US" sz="2000" dirty="0"/>
              <a:t> </a:t>
            </a:r>
            <a:r>
              <a:rPr lang="en-US" altLang="zh-TW" sz="2000" dirty="0"/>
              <a:t>Eastbourne</a:t>
            </a:r>
            <a:r>
              <a:rPr lang="zh-TW" altLang="en-US" sz="2000" dirty="0"/>
              <a:t> </a:t>
            </a:r>
            <a:r>
              <a:rPr lang="en-US" altLang="zh-TW" sz="2000" dirty="0"/>
              <a:t>–</a:t>
            </a:r>
            <a:r>
              <a:rPr lang="zh-TW" altLang="en-US" sz="2000" dirty="0"/>
              <a:t> </a:t>
            </a:r>
            <a:r>
              <a:rPr lang="en-US" altLang="zh-TW" sz="2000" dirty="0"/>
              <a:t>1</a:t>
            </a:r>
            <a:r>
              <a:rPr lang="zh-TW" altLang="en-US" sz="2000" dirty="0"/>
              <a:t>小時以內</a:t>
            </a:r>
            <a:endParaRPr lang="en-GB" altLang="zh-TW" sz="2000" dirty="0"/>
          </a:p>
          <a:p>
            <a:r>
              <a:rPr lang="en-US" altLang="zh-TW" sz="2000" dirty="0"/>
              <a:t>Horsham</a:t>
            </a:r>
            <a:r>
              <a:rPr lang="zh-TW" altLang="en-US" sz="2000" dirty="0"/>
              <a:t> </a:t>
            </a:r>
            <a:r>
              <a:rPr lang="en-US" altLang="zh-TW" sz="2000" dirty="0"/>
              <a:t>/</a:t>
            </a:r>
            <a:r>
              <a:rPr lang="zh-TW" altLang="en-US" sz="2000" dirty="0"/>
              <a:t> </a:t>
            </a:r>
            <a:r>
              <a:rPr lang="en-US" altLang="zh-TW" sz="2000" dirty="0"/>
              <a:t>surrey</a:t>
            </a:r>
            <a:r>
              <a:rPr lang="zh-TW" altLang="en-US" sz="2000" dirty="0"/>
              <a:t> </a:t>
            </a:r>
            <a:r>
              <a:rPr lang="en-US" altLang="zh-TW" sz="2000" dirty="0"/>
              <a:t>–</a:t>
            </a:r>
            <a:r>
              <a:rPr lang="zh-TW" altLang="en-US" sz="2000" dirty="0"/>
              <a:t> </a:t>
            </a:r>
            <a:r>
              <a:rPr lang="en-US" altLang="zh-TW" sz="2000" dirty="0"/>
              <a:t>30-45</a:t>
            </a:r>
            <a:r>
              <a:rPr lang="zh-TW" altLang="en-US" sz="2000" dirty="0"/>
              <a:t>分鐘</a:t>
            </a:r>
            <a:endParaRPr lang="en-GB" altLang="zh-TW" sz="2000" dirty="0"/>
          </a:p>
          <a:p>
            <a:r>
              <a:rPr lang="zh-TW" altLang="en-US" sz="2000" dirty="0"/>
              <a:t>附近有</a:t>
            </a:r>
            <a:r>
              <a:rPr lang="en-US" altLang="zh-TW" sz="2000" dirty="0" err="1"/>
              <a:t>crawley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大</a:t>
            </a:r>
            <a:r>
              <a:rPr lang="en-US" altLang="zh-TW" sz="2000" dirty="0"/>
              <a:t>town),</a:t>
            </a:r>
            <a:r>
              <a:rPr lang="zh-TW" altLang="en-US" sz="2000" dirty="0"/>
              <a:t> </a:t>
            </a:r>
            <a:r>
              <a:rPr lang="en-US" altLang="zh-TW" sz="2000" dirty="0" err="1"/>
              <a:t>gatwick</a:t>
            </a:r>
            <a:r>
              <a:rPr lang="zh-TW" altLang="en-US" sz="2000" dirty="0"/>
              <a:t> </a:t>
            </a:r>
            <a:r>
              <a:rPr lang="en-US" altLang="zh-TW" sz="2000" dirty="0"/>
              <a:t>airport,</a:t>
            </a:r>
            <a:r>
              <a:rPr lang="zh-TW" altLang="en-US" sz="2000" dirty="0"/>
              <a:t> </a:t>
            </a:r>
            <a:r>
              <a:rPr lang="en-US" altLang="zh-TW" sz="2000" dirty="0"/>
              <a:t>haywards</a:t>
            </a:r>
            <a:r>
              <a:rPr lang="zh-TW" altLang="en-US" sz="2000" dirty="0"/>
              <a:t> </a:t>
            </a:r>
            <a:r>
              <a:rPr lang="en-US" altLang="zh-TW" sz="2000" dirty="0"/>
              <a:t>heath</a:t>
            </a:r>
            <a:r>
              <a:rPr lang="zh-TW" altLang="en-US" sz="2000" dirty="0"/>
              <a:t> 大火車站，到</a:t>
            </a:r>
            <a:r>
              <a:rPr lang="en-US" altLang="zh-TW" sz="2000" dirty="0" err="1"/>
              <a:t>croydon</a:t>
            </a:r>
            <a:r>
              <a:rPr lang="zh-TW" altLang="en-US" sz="2000" dirty="0"/>
              <a:t> 只需要</a:t>
            </a:r>
            <a:r>
              <a:rPr lang="en-US" altLang="zh-TW" sz="2000" dirty="0"/>
              <a:t>30</a:t>
            </a:r>
            <a:r>
              <a:rPr lang="zh-TW" altLang="en-US" sz="2000" dirty="0"/>
              <a:t>分鐘</a:t>
            </a:r>
            <a:r>
              <a:rPr lang="en-US" altLang="zh-TW" sz="2000" dirty="0"/>
              <a:t>,</a:t>
            </a:r>
            <a:r>
              <a:rPr lang="zh-TW" altLang="en-US" sz="2000" dirty="0"/>
              <a:t> </a:t>
            </a:r>
            <a:r>
              <a:rPr lang="en-GB" altLang="zh-TW" sz="2000" dirty="0"/>
              <a:t>London Bridge 47 </a:t>
            </a:r>
            <a:r>
              <a:rPr lang="zh-TW" altLang="en-GB" sz="2000" dirty="0"/>
              <a:t>分鐘</a:t>
            </a:r>
            <a:r>
              <a:rPr lang="zh-TW" altLang="en-US" sz="2000" dirty="0"/>
              <a:t>就到</a:t>
            </a:r>
            <a:endParaRPr lang="en-GB" altLang="zh-TW" sz="2000" dirty="0"/>
          </a:p>
          <a:p>
            <a:endParaRPr lang="en-GB" altLang="zh-TW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5372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158795-1152-FD41-ACE3-7D5907E3B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13" r="-2" b="970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Content Placeholder 4" descr="A building with a lawn in front of it&#10;&#10;Description automatically generated with low confidence">
            <a:extLst>
              <a:ext uri="{FF2B5EF4-FFF2-40B4-BE49-F238E27FC236}">
                <a16:creationId xmlns:a16="http://schemas.microsoft.com/office/drawing/2014/main" id="{7308BEA1-5FEC-EB63-117A-59FB57FB6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993" r="-2" b="315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352A3-E70B-CA6B-1E22-294A29B0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Oratory School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B2BB-81D8-3F2E-55D3-A2C6B9E4A2D0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在雷丁</a:t>
            </a:r>
            <a:r>
              <a:rPr lang="en-US" altLang="zh-TW" sz="2000"/>
              <a:t> reading</a:t>
            </a:r>
            <a:r>
              <a:rPr lang="zh-TW" altLang="en-US" sz="2000"/>
              <a:t>，距離</a:t>
            </a:r>
            <a:r>
              <a:rPr lang="en-US" altLang="zh-TW" sz="2000"/>
              <a:t>reading </a:t>
            </a:r>
            <a:r>
              <a:rPr lang="zh-TW" altLang="en-US" sz="2000"/>
              <a:t>車站大約 </a:t>
            </a:r>
            <a:r>
              <a:rPr lang="en-US" altLang="zh-TW" sz="2000"/>
              <a:t>20</a:t>
            </a:r>
            <a:r>
              <a:rPr lang="zh-TW" altLang="en-US" sz="2000"/>
              <a:t>分鐘車程</a:t>
            </a:r>
            <a:endParaRPr lang="en-US" altLang="zh-TW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附近步行有超市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豐富的運動設施</a:t>
            </a:r>
            <a:r>
              <a:rPr lang="zh-TW" altLang="en-US" sz="2000"/>
              <a:t>，包括游泳池</a:t>
            </a:r>
            <a:endParaRPr lang="en-US" altLang="zh-TW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000"/>
              <a:t>距離倫敦 </a:t>
            </a:r>
            <a:r>
              <a:rPr lang="en-US" altLang="zh-TW" sz="2000"/>
              <a:t>25</a:t>
            </a:r>
            <a:r>
              <a:rPr lang="zh-TW" altLang="en-US" sz="2000"/>
              <a:t>分鐘（火車快車）</a:t>
            </a:r>
            <a:endParaRPr lang="en-US" altLang="zh-TW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大部分學生可以擁有單人房</a:t>
            </a:r>
          </a:p>
        </p:txBody>
      </p:sp>
    </p:spTree>
    <p:extLst>
      <p:ext uri="{BB962C8B-B14F-4D97-AF65-F5344CB8AC3E}">
        <p14:creationId xmlns:p14="http://schemas.microsoft.com/office/powerpoint/2010/main" val="46771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om with two beds and a desk&#10;&#10;Description automatically generated with low confidence">
            <a:extLst>
              <a:ext uri="{FF2B5EF4-FFF2-40B4-BE49-F238E27FC236}">
                <a16:creationId xmlns:a16="http://schemas.microsoft.com/office/drawing/2014/main" id="{6AB646DB-8AD9-68B1-3CD8-CC78FC4F5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19" r="-2" b="1389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BA3DF56-9F94-5D56-6BED-A50A4F40C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93" r="-1" b="3097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48388-EEAF-5919-1C8E-F3BBC53F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Ro</a:t>
            </a:r>
            <a:r>
              <a:rPr lang="en-US" altLang="zh-TW" sz="3400"/>
              <a:t>yal</a:t>
            </a:r>
            <a:r>
              <a:rPr lang="zh-TW" altLang="en-US" sz="3400"/>
              <a:t> </a:t>
            </a:r>
            <a:r>
              <a:rPr lang="en-US" altLang="zh-TW" sz="3400"/>
              <a:t>School (Haslemere)</a:t>
            </a:r>
            <a:r>
              <a:rPr lang="zh-TW" altLang="en-US" sz="3400"/>
              <a:t> （規劃中）</a:t>
            </a:r>
            <a:endParaRPr lang="en-US" sz="3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05CB-BC07-A061-942B-3D215890C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/>
              <a:t>距離</a:t>
            </a:r>
            <a:r>
              <a:rPr lang="en-US" altLang="zh-TW" sz="2000"/>
              <a:t>haslemere</a:t>
            </a:r>
            <a:r>
              <a:rPr lang="zh-TW" altLang="en-US" sz="2000"/>
              <a:t> 火車站</a:t>
            </a:r>
            <a:r>
              <a:rPr lang="en-US" altLang="zh-TW" sz="2000"/>
              <a:t>5</a:t>
            </a:r>
            <a:r>
              <a:rPr lang="zh-TW" altLang="en-US" sz="2000"/>
              <a:t>分鐘</a:t>
            </a:r>
            <a:endParaRPr lang="en-GB" altLang="zh-TW" sz="2000"/>
          </a:p>
          <a:p>
            <a:r>
              <a:rPr lang="zh-TW" altLang="en-US" sz="2000"/>
              <a:t>學校主動聯絡我們合作</a:t>
            </a:r>
            <a:endParaRPr lang="en-GB" altLang="zh-TW" sz="2000"/>
          </a:p>
          <a:p>
            <a:r>
              <a:rPr lang="zh-TW" altLang="en-US" sz="2000"/>
              <a:t>有運動設施</a:t>
            </a:r>
            <a:endParaRPr lang="en-GB" altLang="zh-TW" sz="2000"/>
          </a:p>
          <a:p>
            <a:r>
              <a:rPr lang="en-US" sz="2000"/>
              <a:t>除了我們學生以外</a:t>
            </a:r>
            <a:r>
              <a:rPr lang="zh-TW" altLang="en-US" sz="2000"/>
              <a:t>，也會有</a:t>
            </a:r>
            <a:r>
              <a:rPr lang="en-US" altLang="zh-TW" sz="2000"/>
              <a:t>Royal</a:t>
            </a:r>
            <a:r>
              <a:rPr lang="zh-TW" altLang="en-US" sz="2000"/>
              <a:t> </a:t>
            </a:r>
            <a:r>
              <a:rPr lang="en-US" altLang="zh-TW" sz="2000"/>
              <a:t>school</a:t>
            </a:r>
            <a:r>
              <a:rPr lang="zh-TW" altLang="en-US" sz="2000"/>
              <a:t> 學生</a:t>
            </a:r>
            <a:endParaRPr lang="en-GB" altLang="zh-TW" sz="2000"/>
          </a:p>
          <a:p>
            <a:r>
              <a:rPr lang="en-US" sz="2000"/>
              <a:t>距離guildford</a:t>
            </a:r>
            <a:r>
              <a:rPr lang="zh-TW" altLang="en-US" sz="2000"/>
              <a:t> 只是 </a:t>
            </a:r>
            <a:r>
              <a:rPr lang="en-US" altLang="zh-TW" sz="2000"/>
              <a:t>20</a:t>
            </a:r>
            <a:r>
              <a:rPr lang="zh-TW" altLang="en-US" sz="2000"/>
              <a:t> 分鐘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6251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63AC-7F6A-D805-C9A8-BE938D30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f36fa3cd-ee0a-486c-9120-4e6a9f3a5823.mp4">
            <a:hlinkClick r:id="" action="ppaction://media"/>
            <a:extLst>
              <a:ext uri="{FF2B5EF4-FFF2-40B4-BE49-F238E27FC236}">
                <a16:creationId xmlns:a16="http://schemas.microsoft.com/office/drawing/2014/main" id="{F199B9C3-32C8-305F-BB70-CD11CA4850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3138" y="1470025"/>
            <a:ext cx="2447925" cy="4351338"/>
          </a:xfrm>
        </p:spPr>
      </p:pic>
      <p:pic>
        <p:nvPicPr>
          <p:cNvPr id="13" name="001_WC-EditVideo_1.mp4">
            <a:hlinkClick r:id="" action="ppaction://media"/>
            <a:extLst>
              <a:ext uri="{FF2B5EF4-FFF2-40B4-BE49-F238E27FC236}">
                <a16:creationId xmlns:a16="http://schemas.microsoft.com/office/drawing/2014/main" id="{B896AD2D-F7F8-6BCF-E257-3B400B78E4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6973" y="1470025"/>
            <a:ext cx="6484197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edroom with two beds&#10;&#10;Description automatically generated with medium confidence">
            <a:extLst>
              <a:ext uri="{FF2B5EF4-FFF2-40B4-BE49-F238E27FC236}">
                <a16:creationId xmlns:a16="http://schemas.microsoft.com/office/drawing/2014/main" id="{D1CACE21-08B6-92E0-74DA-80A7D6AD3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61" b="14139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Picture 8" descr="A picture containing indoor, wall, bed, bedroom&#10;&#10;Description automatically generated">
            <a:extLst>
              <a:ext uri="{FF2B5EF4-FFF2-40B4-BE49-F238E27FC236}">
                <a16:creationId xmlns:a16="http://schemas.microsoft.com/office/drawing/2014/main" id="{04D8CC22-BE36-CA5C-1A98-FB7710747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99C14ADA-940B-C6E4-8AAA-A5777247C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35" b="996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1" name="Picture 10" descr="A bedroom with a bed and desk&#10;&#10;Description automatically generated with low confidence">
            <a:extLst>
              <a:ext uri="{FF2B5EF4-FFF2-40B4-BE49-F238E27FC236}">
                <a16:creationId xmlns:a16="http://schemas.microsoft.com/office/drawing/2014/main" id="{B835A94A-9908-227B-7DAF-8E9E5E8C9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011" b="98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9B3D6-BFD0-2DD4-EE69-5CFB6FA0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080808"/>
                </a:solidFill>
              </a:rPr>
              <a:t>房間環境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7685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ceiling, floor, orange&#10;&#10;Description automatically generated">
            <a:extLst>
              <a:ext uri="{FF2B5EF4-FFF2-40B4-BE49-F238E27FC236}">
                <a16:creationId xmlns:a16="http://schemas.microsoft.com/office/drawing/2014/main" id="{E89C6816-61DE-37F6-1CB1-2635E080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8" y="457200"/>
            <a:ext cx="3937000" cy="2935288"/>
          </a:xfrm>
          <a:prstGeom prst="rect">
            <a:avLst/>
          </a:prstGeom>
        </p:spPr>
      </p:pic>
      <p:pic>
        <p:nvPicPr>
          <p:cNvPr id="9" name="Picture 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3747880-3218-1715-01C1-3F04DB0F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57200"/>
            <a:ext cx="3937000" cy="2935288"/>
          </a:xfrm>
          <a:prstGeom prst="rect">
            <a:avLst/>
          </a:prstGeom>
        </p:spPr>
      </p:pic>
      <p:pic>
        <p:nvPicPr>
          <p:cNvPr id="11" name="Picture 10" descr="A picture containing outdoor, building, sidewalk, brick&#10;&#10;Description automatically generated">
            <a:extLst>
              <a:ext uri="{FF2B5EF4-FFF2-40B4-BE49-F238E27FC236}">
                <a16:creationId xmlns:a16="http://schemas.microsoft.com/office/drawing/2014/main" id="{BD3BE34B-EC11-8F15-2880-DC55C371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8" y="3467100"/>
            <a:ext cx="3937000" cy="293528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E3F685A-3683-A89B-5602-30A528719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3467100"/>
            <a:ext cx="3937000" cy="2935288"/>
          </a:xfrm>
          <a:prstGeom prst="rect">
            <a:avLst/>
          </a:prstGeom>
        </p:spPr>
      </p:pic>
      <p:pic>
        <p:nvPicPr>
          <p:cNvPr id="15" name="Picture 14" descr="A picture containing floor, indoor, building, ceiling&#10;&#10;Description automatically generated">
            <a:extLst>
              <a:ext uri="{FF2B5EF4-FFF2-40B4-BE49-F238E27FC236}">
                <a16:creationId xmlns:a16="http://schemas.microsoft.com/office/drawing/2014/main" id="{1EAA2AB2-835E-365F-DF42-5BFE38D21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457200"/>
            <a:ext cx="2843213" cy="2114550"/>
          </a:xfrm>
          <a:prstGeom prst="rect">
            <a:avLst/>
          </a:prstGeom>
        </p:spPr>
      </p:pic>
      <p:pic>
        <p:nvPicPr>
          <p:cNvPr id="17" name="Picture 16" descr="A picture containing outdoor, building, sidewalk, brick&#10;&#10;Description automatically generated">
            <a:extLst>
              <a:ext uri="{FF2B5EF4-FFF2-40B4-BE49-F238E27FC236}">
                <a16:creationId xmlns:a16="http://schemas.microsoft.com/office/drawing/2014/main" id="{6D767F0B-FA2B-2716-9EA4-9E86651C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2646363"/>
            <a:ext cx="2843213" cy="2114550"/>
          </a:xfrm>
          <a:prstGeom prst="rect">
            <a:avLst/>
          </a:prstGeom>
        </p:spPr>
      </p:pic>
      <p:pic>
        <p:nvPicPr>
          <p:cNvPr id="5" name="Content Placeholder 4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959608D5-2675-3B67-55F9-597354810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686800" y="4833938"/>
            <a:ext cx="2843213" cy="1566863"/>
          </a:xfrm>
        </p:spPr>
      </p:pic>
    </p:spTree>
    <p:extLst>
      <p:ext uri="{BB962C8B-B14F-4D97-AF65-F5344CB8AC3E}">
        <p14:creationId xmlns:p14="http://schemas.microsoft.com/office/powerpoint/2010/main" val="278630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420</Words>
  <Application>Microsoft Macintosh PowerPoint</Application>
  <PresentationFormat>Widescreen</PresentationFormat>
  <Paragraphs>58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2023-24</vt:lpstr>
      <vt:lpstr>假期營</vt:lpstr>
      <vt:lpstr>假期營特色</vt:lpstr>
      <vt:lpstr>Worth School</vt:lpstr>
      <vt:lpstr>Oratory School</vt:lpstr>
      <vt:lpstr>Royal School (Haslemere) （規劃中）</vt:lpstr>
      <vt:lpstr>PowerPoint Presentation</vt:lpstr>
      <vt:lpstr>房間環境</vt:lpstr>
      <vt:lpstr>PowerPoint Presentation</vt:lpstr>
      <vt:lpstr>價錢 Pricing</vt:lpstr>
      <vt:lpstr>申請表格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 Lee</dc:creator>
  <cp:lastModifiedBy>Eve Lee</cp:lastModifiedBy>
  <cp:revision>7</cp:revision>
  <dcterms:created xsi:type="dcterms:W3CDTF">2022-07-06T07:01:00Z</dcterms:created>
  <dcterms:modified xsi:type="dcterms:W3CDTF">2023-06-14T10:12:32Z</dcterms:modified>
</cp:coreProperties>
</file>