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8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AEEA6-1463-4638-B495-02AF589E809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826163-2CBA-4353-A065-12B9EE5874EE}">
      <dgm:prSet/>
      <dgm:spPr/>
      <dgm:t>
        <a:bodyPr/>
        <a:lstStyle/>
        <a:p>
          <a:r>
            <a:rPr lang="en-US"/>
            <a:t>Attend a parent's seminar or briefing</a:t>
          </a:r>
        </a:p>
      </dgm:t>
    </dgm:pt>
    <dgm:pt modelId="{C26250B3-16D8-4FD1-80B4-CAB4AE1BF9B0}" type="parTrans" cxnId="{BCE28B96-EACC-4535-8AA1-854A568A00AC}">
      <dgm:prSet/>
      <dgm:spPr/>
      <dgm:t>
        <a:bodyPr/>
        <a:lstStyle/>
        <a:p>
          <a:endParaRPr lang="en-US"/>
        </a:p>
      </dgm:t>
    </dgm:pt>
    <dgm:pt modelId="{600661AC-A298-40B7-8253-EE1474286FA9}" type="sibTrans" cxnId="{BCE28B96-EACC-4535-8AA1-854A568A00AC}">
      <dgm:prSet/>
      <dgm:spPr/>
      <dgm:t>
        <a:bodyPr/>
        <a:lstStyle/>
        <a:p>
          <a:endParaRPr lang="en-US"/>
        </a:p>
      </dgm:t>
    </dgm:pt>
    <dgm:pt modelId="{8E89FBB5-9AB8-4EE2-B32B-EED33D0E94DD}">
      <dgm:prSet/>
      <dgm:spPr/>
      <dgm:t>
        <a:bodyPr/>
        <a:lstStyle/>
        <a:p>
          <a:r>
            <a:rPr lang="en-US" dirty="0"/>
            <a:t>Read the Parents Handbook and sign the Contract</a:t>
          </a:r>
        </a:p>
      </dgm:t>
    </dgm:pt>
    <dgm:pt modelId="{98DF318A-BA0F-4386-9EB6-4459095379C2}" type="parTrans" cxnId="{09CF533D-A187-4C8C-8C16-52091D2DDBBC}">
      <dgm:prSet/>
      <dgm:spPr/>
      <dgm:t>
        <a:bodyPr/>
        <a:lstStyle/>
        <a:p>
          <a:endParaRPr lang="en-US"/>
        </a:p>
      </dgm:t>
    </dgm:pt>
    <dgm:pt modelId="{275C2417-837E-409B-9CAF-E94D85A46156}" type="sibTrans" cxnId="{09CF533D-A187-4C8C-8C16-52091D2DDBBC}">
      <dgm:prSet/>
      <dgm:spPr/>
      <dgm:t>
        <a:bodyPr/>
        <a:lstStyle/>
        <a:p>
          <a:endParaRPr lang="en-US"/>
        </a:p>
      </dgm:t>
    </dgm:pt>
    <dgm:pt modelId="{340DB56D-4D1E-4EC5-95E9-A54AE90F8CF0}">
      <dgm:prSet/>
      <dgm:spPr/>
      <dgm:t>
        <a:bodyPr/>
        <a:lstStyle/>
        <a:p>
          <a:r>
            <a:rPr lang="en-US" dirty="0"/>
            <a:t>Read the Student’s Handbook and make sure your children do before they leave Hong Kong</a:t>
          </a:r>
        </a:p>
      </dgm:t>
    </dgm:pt>
    <dgm:pt modelId="{31CA8D1D-E5D6-48BC-A130-21F43DACF502}" type="parTrans" cxnId="{6C7D8506-16CE-4D10-B33E-AFCD5243EA1D}">
      <dgm:prSet/>
      <dgm:spPr/>
      <dgm:t>
        <a:bodyPr/>
        <a:lstStyle/>
        <a:p>
          <a:endParaRPr lang="en-US"/>
        </a:p>
      </dgm:t>
    </dgm:pt>
    <dgm:pt modelId="{97DAA33B-6173-48C6-AEB5-972796CC4556}" type="sibTrans" cxnId="{6C7D8506-16CE-4D10-B33E-AFCD5243EA1D}">
      <dgm:prSet/>
      <dgm:spPr/>
      <dgm:t>
        <a:bodyPr/>
        <a:lstStyle/>
        <a:p>
          <a:endParaRPr lang="en-US"/>
        </a:p>
      </dgm:t>
    </dgm:pt>
    <dgm:pt modelId="{3CD06FDC-8038-4BC9-8D9A-78579E230C28}">
      <dgm:prSet/>
      <dgm:spPr/>
      <dgm:t>
        <a:bodyPr/>
        <a:lstStyle/>
        <a:p>
          <a:r>
            <a:rPr lang="en-US"/>
            <a:t>Let us know the following as soon as possible:</a:t>
          </a:r>
        </a:p>
      </dgm:t>
    </dgm:pt>
    <dgm:pt modelId="{E4857096-5F0C-4F57-A970-C342B29C7438}" type="parTrans" cxnId="{9FD80215-0D19-4B38-BB85-5796F0EB8267}">
      <dgm:prSet/>
      <dgm:spPr/>
      <dgm:t>
        <a:bodyPr/>
        <a:lstStyle/>
        <a:p>
          <a:endParaRPr lang="en-US"/>
        </a:p>
      </dgm:t>
    </dgm:pt>
    <dgm:pt modelId="{6259E82D-219C-42F3-8437-AA4FA17355F7}" type="sibTrans" cxnId="{9FD80215-0D19-4B38-BB85-5796F0EB8267}">
      <dgm:prSet/>
      <dgm:spPr/>
      <dgm:t>
        <a:bodyPr/>
        <a:lstStyle/>
        <a:p>
          <a:endParaRPr lang="en-US"/>
        </a:p>
      </dgm:t>
    </dgm:pt>
    <dgm:pt modelId="{D268E72D-F2E4-4751-8933-EE6358A30FF6}">
      <dgm:prSet/>
      <dgm:spPr/>
      <dgm:t>
        <a:bodyPr/>
        <a:lstStyle/>
        <a:p>
          <a:r>
            <a:rPr lang="en-US" dirty="0"/>
            <a:t>Student’s contact details: mobile phone and email in the UK</a:t>
          </a:r>
        </a:p>
      </dgm:t>
    </dgm:pt>
    <dgm:pt modelId="{A70F37B9-25B9-4329-A93A-AEF9E72D521B}" type="parTrans" cxnId="{A08F33AF-85BF-4FE8-8D53-A8FE7B060444}">
      <dgm:prSet/>
      <dgm:spPr/>
      <dgm:t>
        <a:bodyPr/>
        <a:lstStyle/>
        <a:p>
          <a:endParaRPr lang="en-US"/>
        </a:p>
      </dgm:t>
    </dgm:pt>
    <dgm:pt modelId="{BEDB48AF-170D-4728-8F43-FB6F76FB09AA}" type="sibTrans" cxnId="{A08F33AF-85BF-4FE8-8D53-A8FE7B060444}">
      <dgm:prSet/>
      <dgm:spPr/>
      <dgm:t>
        <a:bodyPr/>
        <a:lstStyle/>
        <a:p>
          <a:endParaRPr lang="en-US"/>
        </a:p>
      </dgm:t>
    </dgm:pt>
    <dgm:pt modelId="{9E12189D-B1BC-45AD-9F79-70CC7BE9018B}">
      <dgm:prSet/>
      <dgm:spPr/>
      <dgm:t>
        <a:bodyPr/>
        <a:lstStyle/>
        <a:p>
          <a:r>
            <a:rPr lang="en-US" dirty="0"/>
            <a:t>Student’s boarding house details, house, house staff and their contact details</a:t>
          </a:r>
        </a:p>
      </dgm:t>
    </dgm:pt>
    <dgm:pt modelId="{3F11CA16-CB76-453B-949D-CAC33E943E50}" type="parTrans" cxnId="{856F7F03-3990-4FDE-8C97-28CFF86BFA96}">
      <dgm:prSet/>
      <dgm:spPr/>
      <dgm:t>
        <a:bodyPr/>
        <a:lstStyle/>
        <a:p>
          <a:endParaRPr lang="en-US"/>
        </a:p>
      </dgm:t>
    </dgm:pt>
    <dgm:pt modelId="{4D175E9E-9C3A-47DD-9B92-D0399CF3A664}" type="sibTrans" cxnId="{856F7F03-3990-4FDE-8C97-28CFF86BFA96}">
      <dgm:prSet/>
      <dgm:spPr/>
      <dgm:t>
        <a:bodyPr/>
        <a:lstStyle/>
        <a:p>
          <a:endParaRPr lang="en-US"/>
        </a:p>
      </dgm:t>
    </dgm:pt>
    <dgm:pt modelId="{0463A287-C594-4D60-A032-0F92D1D7D022}">
      <dgm:prSet/>
      <dgm:spPr/>
      <dgm:t>
        <a:bodyPr/>
        <a:lstStyle/>
        <a:p>
          <a:r>
            <a:rPr lang="en-US"/>
            <a:t>Any key medical information and medication you children are taking</a:t>
          </a:r>
        </a:p>
      </dgm:t>
    </dgm:pt>
    <dgm:pt modelId="{726A50A6-2EFA-40F0-8C93-2AB07A455E56}" type="parTrans" cxnId="{D0F35CA1-0694-44B3-9EC4-636A50961821}">
      <dgm:prSet/>
      <dgm:spPr/>
      <dgm:t>
        <a:bodyPr/>
        <a:lstStyle/>
        <a:p>
          <a:endParaRPr lang="en-US"/>
        </a:p>
      </dgm:t>
    </dgm:pt>
    <dgm:pt modelId="{5986F850-30D2-48FB-86E3-F33A848806AB}" type="sibTrans" cxnId="{D0F35CA1-0694-44B3-9EC4-636A50961821}">
      <dgm:prSet/>
      <dgm:spPr/>
      <dgm:t>
        <a:bodyPr/>
        <a:lstStyle/>
        <a:p>
          <a:endParaRPr lang="en-US"/>
        </a:p>
      </dgm:t>
    </dgm:pt>
    <dgm:pt modelId="{80A33371-3E12-45AF-91A9-2EC60CFD3DC2}">
      <dgm:prSet/>
      <dgm:spPr/>
      <dgm:t>
        <a:bodyPr/>
        <a:lstStyle/>
        <a:p>
          <a:r>
            <a:rPr lang="en-US"/>
            <a:t>Any allergies and special dietary requirements your children have</a:t>
          </a:r>
        </a:p>
      </dgm:t>
    </dgm:pt>
    <dgm:pt modelId="{92BBAB2E-5D58-456B-A141-A45718248F45}" type="parTrans" cxnId="{8FF5247C-2E60-42E2-9FE6-17FCC363E869}">
      <dgm:prSet/>
      <dgm:spPr/>
      <dgm:t>
        <a:bodyPr/>
        <a:lstStyle/>
        <a:p>
          <a:endParaRPr lang="en-US"/>
        </a:p>
      </dgm:t>
    </dgm:pt>
    <dgm:pt modelId="{746AA72B-60EA-464D-91AE-2DA82E623D5B}" type="sibTrans" cxnId="{8FF5247C-2E60-42E2-9FE6-17FCC363E869}">
      <dgm:prSet/>
      <dgm:spPr/>
      <dgm:t>
        <a:bodyPr/>
        <a:lstStyle/>
        <a:p>
          <a:endParaRPr lang="en-US"/>
        </a:p>
      </dgm:t>
    </dgm:pt>
    <dgm:pt modelId="{B33BE794-F952-4109-B068-4E4CCE5FFD8D}">
      <dgm:prSet/>
      <dgm:spPr/>
      <dgm:t>
        <a:bodyPr/>
        <a:lstStyle/>
        <a:p>
          <a:r>
            <a:rPr lang="en-US"/>
            <a:t>Make sure your children have our emergency contact details in their phones</a:t>
          </a:r>
        </a:p>
      </dgm:t>
    </dgm:pt>
    <dgm:pt modelId="{7237B4F1-C533-440B-A156-9E1891D8B39C}" type="parTrans" cxnId="{A986AE11-5774-4F2C-9097-C1DDB68E8AA6}">
      <dgm:prSet/>
      <dgm:spPr/>
      <dgm:t>
        <a:bodyPr/>
        <a:lstStyle/>
        <a:p>
          <a:endParaRPr lang="en-US"/>
        </a:p>
      </dgm:t>
    </dgm:pt>
    <dgm:pt modelId="{739462D2-EC47-4280-9FAA-F618726B0585}" type="sibTrans" cxnId="{A986AE11-5774-4F2C-9097-C1DDB68E8AA6}">
      <dgm:prSet/>
      <dgm:spPr/>
      <dgm:t>
        <a:bodyPr/>
        <a:lstStyle/>
        <a:p>
          <a:endParaRPr lang="en-US"/>
        </a:p>
      </dgm:t>
    </dgm:pt>
    <dgm:pt modelId="{45BF3854-7146-AA41-9B84-0E68BD63CAFF}" type="pres">
      <dgm:prSet presAssocID="{59CAEEA6-1463-4638-B495-02AF589E809D}" presName="vert0" presStyleCnt="0">
        <dgm:presLayoutVars>
          <dgm:dir/>
          <dgm:animOne val="branch"/>
          <dgm:animLvl val="lvl"/>
        </dgm:presLayoutVars>
      </dgm:prSet>
      <dgm:spPr/>
    </dgm:pt>
    <dgm:pt modelId="{8356D80E-73BD-5040-BAA5-43C66BB859E0}" type="pres">
      <dgm:prSet presAssocID="{98826163-2CBA-4353-A065-12B9EE5874EE}" presName="thickLine" presStyleLbl="alignNode1" presStyleIdx="0" presStyleCnt="9"/>
      <dgm:spPr/>
    </dgm:pt>
    <dgm:pt modelId="{98C7AE66-A701-6440-B3BE-F3AF71090E81}" type="pres">
      <dgm:prSet presAssocID="{98826163-2CBA-4353-A065-12B9EE5874EE}" presName="horz1" presStyleCnt="0"/>
      <dgm:spPr/>
    </dgm:pt>
    <dgm:pt modelId="{E67948A4-35E9-FA40-9BBF-DF7773CEAAA6}" type="pres">
      <dgm:prSet presAssocID="{98826163-2CBA-4353-A065-12B9EE5874EE}" presName="tx1" presStyleLbl="revTx" presStyleIdx="0" presStyleCnt="9"/>
      <dgm:spPr/>
    </dgm:pt>
    <dgm:pt modelId="{AE4D45CB-056D-1442-BFAE-1C913886EAD5}" type="pres">
      <dgm:prSet presAssocID="{98826163-2CBA-4353-A065-12B9EE5874EE}" presName="vert1" presStyleCnt="0"/>
      <dgm:spPr/>
    </dgm:pt>
    <dgm:pt modelId="{369E5A74-3A87-434E-BB02-B60A93C6594F}" type="pres">
      <dgm:prSet presAssocID="{8E89FBB5-9AB8-4EE2-B32B-EED33D0E94DD}" presName="thickLine" presStyleLbl="alignNode1" presStyleIdx="1" presStyleCnt="9"/>
      <dgm:spPr/>
    </dgm:pt>
    <dgm:pt modelId="{0727901C-D1FA-2C42-8528-548A8A6D9FEB}" type="pres">
      <dgm:prSet presAssocID="{8E89FBB5-9AB8-4EE2-B32B-EED33D0E94DD}" presName="horz1" presStyleCnt="0"/>
      <dgm:spPr/>
    </dgm:pt>
    <dgm:pt modelId="{C4DB7F54-38D6-6E47-A6A8-B572F32E6A3B}" type="pres">
      <dgm:prSet presAssocID="{8E89FBB5-9AB8-4EE2-B32B-EED33D0E94DD}" presName="tx1" presStyleLbl="revTx" presStyleIdx="1" presStyleCnt="9"/>
      <dgm:spPr/>
    </dgm:pt>
    <dgm:pt modelId="{0D694599-6044-A24E-A14E-AE37D9A3CC9F}" type="pres">
      <dgm:prSet presAssocID="{8E89FBB5-9AB8-4EE2-B32B-EED33D0E94DD}" presName="vert1" presStyleCnt="0"/>
      <dgm:spPr/>
    </dgm:pt>
    <dgm:pt modelId="{4DC26930-BE80-6A41-8780-20FA8ED355D1}" type="pres">
      <dgm:prSet presAssocID="{340DB56D-4D1E-4EC5-95E9-A54AE90F8CF0}" presName="thickLine" presStyleLbl="alignNode1" presStyleIdx="2" presStyleCnt="9"/>
      <dgm:spPr/>
    </dgm:pt>
    <dgm:pt modelId="{6EA111F7-741C-A54D-85BD-539F1AA8F305}" type="pres">
      <dgm:prSet presAssocID="{340DB56D-4D1E-4EC5-95E9-A54AE90F8CF0}" presName="horz1" presStyleCnt="0"/>
      <dgm:spPr/>
    </dgm:pt>
    <dgm:pt modelId="{2A82D317-A28C-9F4C-B4C8-07741B3C8963}" type="pres">
      <dgm:prSet presAssocID="{340DB56D-4D1E-4EC5-95E9-A54AE90F8CF0}" presName="tx1" presStyleLbl="revTx" presStyleIdx="2" presStyleCnt="9"/>
      <dgm:spPr/>
    </dgm:pt>
    <dgm:pt modelId="{9F358E3C-0EDF-D64D-8BB6-BBF581E37B6B}" type="pres">
      <dgm:prSet presAssocID="{340DB56D-4D1E-4EC5-95E9-A54AE90F8CF0}" presName="vert1" presStyleCnt="0"/>
      <dgm:spPr/>
    </dgm:pt>
    <dgm:pt modelId="{8B6D1F94-1892-1B4F-936C-5BB4B2A46327}" type="pres">
      <dgm:prSet presAssocID="{3CD06FDC-8038-4BC9-8D9A-78579E230C28}" presName="thickLine" presStyleLbl="alignNode1" presStyleIdx="3" presStyleCnt="9"/>
      <dgm:spPr/>
    </dgm:pt>
    <dgm:pt modelId="{D28D6F0A-5DD7-FF4E-B9CB-D9012A36A936}" type="pres">
      <dgm:prSet presAssocID="{3CD06FDC-8038-4BC9-8D9A-78579E230C28}" presName="horz1" presStyleCnt="0"/>
      <dgm:spPr/>
    </dgm:pt>
    <dgm:pt modelId="{208BE15B-BC7C-304A-9ED1-1E8FA4DBCD89}" type="pres">
      <dgm:prSet presAssocID="{3CD06FDC-8038-4BC9-8D9A-78579E230C28}" presName="tx1" presStyleLbl="revTx" presStyleIdx="3" presStyleCnt="9"/>
      <dgm:spPr/>
    </dgm:pt>
    <dgm:pt modelId="{559CCD64-CE9F-5E43-9D35-998A2C78283F}" type="pres">
      <dgm:prSet presAssocID="{3CD06FDC-8038-4BC9-8D9A-78579E230C28}" presName="vert1" presStyleCnt="0"/>
      <dgm:spPr/>
    </dgm:pt>
    <dgm:pt modelId="{1764F0BC-850D-7F49-BD26-64E939C05596}" type="pres">
      <dgm:prSet presAssocID="{D268E72D-F2E4-4751-8933-EE6358A30FF6}" presName="thickLine" presStyleLbl="alignNode1" presStyleIdx="4" presStyleCnt="9"/>
      <dgm:spPr/>
    </dgm:pt>
    <dgm:pt modelId="{24C6FED4-C5FD-9F44-B209-550FE900B198}" type="pres">
      <dgm:prSet presAssocID="{D268E72D-F2E4-4751-8933-EE6358A30FF6}" presName="horz1" presStyleCnt="0"/>
      <dgm:spPr/>
    </dgm:pt>
    <dgm:pt modelId="{677EA2AA-1918-6248-8FA0-2DAB5B6C4E69}" type="pres">
      <dgm:prSet presAssocID="{D268E72D-F2E4-4751-8933-EE6358A30FF6}" presName="tx1" presStyleLbl="revTx" presStyleIdx="4" presStyleCnt="9"/>
      <dgm:spPr/>
    </dgm:pt>
    <dgm:pt modelId="{8298D3A1-DF69-2349-A36B-C4C79AC01D12}" type="pres">
      <dgm:prSet presAssocID="{D268E72D-F2E4-4751-8933-EE6358A30FF6}" presName="vert1" presStyleCnt="0"/>
      <dgm:spPr/>
    </dgm:pt>
    <dgm:pt modelId="{26A51EDA-40B1-FB4A-AA19-F961D1EB0B8F}" type="pres">
      <dgm:prSet presAssocID="{9E12189D-B1BC-45AD-9F79-70CC7BE9018B}" presName="thickLine" presStyleLbl="alignNode1" presStyleIdx="5" presStyleCnt="9"/>
      <dgm:spPr/>
    </dgm:pt>
    <dgm:pt modelId="{663AFF4F-69F0-7441-9720-F60BE60CE811}" type="pres">
      <dgm:prSet presAssocID="{9E12189D-B1BC-45AD-9F79-70CC7BE9018B}" presName="horz1" presStyleCnt="0"/>
      <dgm:spPr/>
    </dgm:pt>
    <dgm:pt modelId="{A937A78A-EAB1-C046-95E4-D88AADC96C84}" type="pres">
      <dgm:prSet presAssocID="{9E12189D-B1BC-45AD-9F79-70CC7BE9018B}" presName="tx1" presStyleLbl="revTx" presStyleIdx="5" presStyleCnt="9"/>
      <dgm:spPr/>
    </dgm:pt>
    <dgm:pt modelId="{754FBCF5-8F07-CB44-A8B5-DCFE2755CB06}" type="pres">
      <dgm:prSet presAssocID="{9E12189D-B1BC-45AD-9F79-70CC7BE9018B}" presName="vert1" presStyleCnt="0"/>
      <dgm:spPr/>
    </dgm:pt>
    <dgm:pt modelId="{8E85E4AB-AC95-3F4D-B7B4-468856DA7467}" type="pres">
      <dgm:prSet presAssocID="{0463A287-C594-4D60-A032-0F92D1D7D022}" presName="thickLine" presStyleLbl="alignNode1" presStyleIdx="6" presStyleCnt="9"/>
      <dgm:spPr/>
    </dgm:pt>
    <dgm:pt modelId="{A30A7EDD-7FB6-E041-8160-2513255040D9}" type="pres">
      <dgm:prSet presAssocID="{0463A287-C594-4D60-A032-0F92D1D7D022}" presName="horz1" presStyleCnt="0"/>
      <dgm:spPr/>
    </dgm:pt>
    <dgm:pt modelId="{BE8D5A5C-6590-4340-93EA-D6ADE0F4641C}" type="pres">
      <dgm:prSet presAssocID="{0463A287-C594-4D60-A032-0F92D1D7D022}" presName="tx1" presStyleLbl="revTx" presStyleIdx="6" presStyleCnt="9"/>
      <dgm:spPr/>
    </dgm:pt>
    <dgm:pt modelId="{CAE2AEFE-CED6-8D42-8C33-AED6F99A07C1}" type="pres">
      <dgm:prSet presAssocID="{0463A287-C594-4D60-A032-0F92D1D7D022}" presName="vert1" presStyleCnt="0"/>
      <dgm:spPr/>
    </dgm:pt>
    <dgm:pt modelId="{27B1CE66-777C-3546-B92F-121206CD21FE}" type="pres">
      <dgm:prSet presAssocID="{80A33371-3E12-45AF-91A9-2EC60CFD3DC2}" presName="thickLine" presStyleLbl="alignNode1" presStyleIdx="7" presStyleCnt="9"/>
      <dgm:spPr/>
    </dgm:pt>
    <dgm:pt modelId="{A149DE1A-8DFC-AD40-B551-CA9358AF46D5}" type="pres">
      <dgm:prSet presAssocID="{80A33371-3E12-45AF-91A9-2EC60CFD3DC2}" presName="horz1" presStyleCnt="0"/>
      <dgm:spPr/>
    </dgm:pt>
    <dgm:pt modelId="{06B5EB81-E627-D244-B6F0-B36C4E5383BE}" type="pres">
      <dgm:prSet presAssocID="{80A33371-3E12-45AF-91A9-2EC60CFD3DC2}" presName="tx1" presStyleLbl="revTx" presStyleIdx="7" presStyleCnt="9"/>
      <dgm:spPr/>
    </dgm:pt>
    <dgm:pt modelId="{3389D705-908B-3142-971F-B576AF840B7D}" type="pres">
      <dgm:prSet presAssocID="{80A33371-3E12-45AF-91A9-2EC60CFD3DC2}" presName="vert1" presStyleCnt="0"/>
      <dgm:spPr/>
    </dgm:pt>
    <dgm:pt modelId="{1DE4AD81-D001-2646-818D-4184D8E40734}" type="pres">
      <dgm:prSet presAssocID="{B33BE794-F952-4109-B068-4E4CCE5FFD8D}" presName="thickLine" presStyleLbl="alignNode1" presStyleIdx="8" presStyleCnt="9"/>
      <dgm:spPr/>
    </dgm:pt>
    <dgm:pt modelId="{43D2593E-2A59-FA4C-A098-4ACBDE674D54}" type="pres">
      <dgm:prSet presAssocID="{B33BE794-F952-4109-B068-4E4CCE5FFD8D}" presName="horz1" presStyleCnt="0"/>
      <dgm:spPr/>
    </dgm:pt>
    <dgm:pt modelId="{AE01EB6A-FA29-BC4D-A45A-6C9F247F8A6B}" type="pres">
      <dgm:prSet presAssocID="{B33BE794-F952-4109-B068-4E4CCE5FFD8D}" presName="tx1" presStyleLbl="revTx" presStyleIdx="8" presStyleCnt="9"/>
      <dgm:spPr/>
    </dgm:pt>
    <dgm:pt modelId="{1A061AE7-5638-CA4C-8FE6-38AF9E67BFA4}" type="pres">
      <dgm:prSet presAssocID="{B33BE794-F952-4109-B068-4E4CCE5FFD8D}" presName="vert1" presStyleCnt="0"/>
      <dgm:spPr/>
    </dgm:pt>
  </dgm:ptLst>
  <dgm:cxnLst>
    <dgm:cxn modelId="{856F7F03-3990-4FDE-8C97-28CFF86BFA96}" srcId="{59CAEEA6-1463-4638-B495-02AF589E809D}" destId="{9E12189D-B1BC-45AD-9F79-70CC7BE9018B}" srcOrd="5" destOrd="0" parTransId="{3F11CA16-CB76-453B-949D-CAC33E943E50}" sibTransId="{4D175E9E-9C3A-47DD-9B92-D0399CF3A664}"/>
    <dgm:cxn modelId="{6C7D8506-16CE-4D10-B33E-AFCD5243EA1D}" srcId="{59CAEEA6-1463-4638-B495-02AF589E809D}" destId="{340DB56D-4D1E-4EC5-95E9-A54AE90F8CF0}" srcOrd="2" destOrd="0" parTransId="{31CA8D1D-E5D6-48BC-A130-21F43DACF502}" sibTransId="{97DAA33B-6173-48C6-AEB5-972796CC4556}"/>
    <dgm:cxn modelId="{A986AE11-5774-4F2C-9097-C1DDB68E8AA6}" srcId="{59CAEEA6-1463-4638-B495-02AF589E809D}" destId="{B33BE794-F952-4109-B068-4E4CCE5FFD8D}" srcOrd="8" destOrd="0" parTransId="{7237B4F1-C533-440B-A156-9E1891D8B39C}" sibTransId="{739462D2-EC47-4280-9FAA-F618726B0585}"/>
    <dgm:cxn modelId="{2D0EC112-4BC1-674E-96E7-6ADEFEC04F53}" type="presOf" srcId="{B33BE794-F952-4109-B068-4E4CCE5FFD8D}" destId="{AE01EB6A-FA29-BC4D-A45A-6C9F247F8A6B}" srcOrd="0" destOrd="0" presId="urn:microsoft.com/office/officeart/2008/layout/LinedList"/>
    <dgm:cxn modelId="{9FD80215-0D19-4B38-BB85-5796F0EB8267}" srcId="{59CAEEA6-1463-4638-B495-02AF589E809D}" destId="{3CD06FDC-8038-4BC9-8D9A-78579E230C28}" srcOrd="3" destOrd="0" parTransId="{E4857096-5F0C-4F57-A970-C342B29C7438}" sibTransId="{6259E82D-219C-42F3-8437-AA4FA17355F7}"/>
    <dgm:cxn modelId="{66EB7220-F0A8-2246-9176-C66702B1B053}" type="presOf" srcId="{59CAEEA6-1463-4638-B495-02AF589E809D}" destId="{45BF3854-7146-AA41-9B84-0E68BD63CAFF}" srcOrd="0" destOrd="0" presId="urn:microsoft.com/office/officeart/2008/layout/LinedList"/>
    <dgm:cxn modelId="{E98B582F-75F9-5A4E-A0A1-3F5F55A0E181}" type="presOf" srcId="{D268E72D-F2E4-4751-8933-EE6358A30FF6}" destId="{677EA2AA-1918-6248-8FA0-2DAB5B6C4E69}" srcOrd="0" destOrd="0" presId="urn:microsoft.com/office/officeart/2008/layout/LinedList"/>
    <dgm:cxn modelId="{59AF0038-9B0B-CA44-AB22-4770B712DDA3}" type="presOf" srcId="{9E12189D-B1BC-45AD-9F79-70CC7BE9018B}" destId="{A937A78A-EAB1-C046-95E4-D88AADC96C84}" srcOrd="0" destOrd="0" presId="urn:microsoft.com/office/officeart/2008/layout/LinedList"/>
    <dgm:cxn modelId="{09CF533D-A187-4C8C-8C16-52091D2DDBBC}" srcId="{59CAEEA6-1463-4638-B495-02AF589E809D}" destId="{8E89FBB5-9AB8-4EE2-B32B-EED33D0E94DD}" srcOrd="1" destOrd="0" parTransId="{98DF318A-BA0F-4386-9EB6-4459095379C2}" sibTransId="{275C2417-837E-409B-9CAF-E94D85A46156}"/>
    <dgm:cxn modelId="{1B31835E-43C8-9545-B5D8-9507427FDC92}" type="presOf" srcId="{0463A287-C594-4D60-A032-0F92D1D7D022}" destId="{BE8D5A5C-6590-4340-93EA-D6ADE0F4641C}" srcOrd="0" destOrd="0" presId="urn:microsoft.com/office/officeart/2008/layout/LinedList"/>
    <dgm:cxn modelId="{F6FB5E75-CD96-9A40-BB17-0C51D9EC10FF}" type="presOf" srcId="{340DB56D-4D1E-4EC5-95E9-A54AE90F8CF0}" destId="{2A82D317-A28C-9F4C-B4C8-07741B3C8963}" srcOrd="0" destOrd="0" presId="urn:microsoft.com/office/officeart/2008/layout/LinedList"/>
    <dgm:cxn modelId="{8FF5247C-2E60-42E2-9FE6-17FCC363E869}" srcId="{59CAEEA6-1463-4638-B495-02AF589E809D}" destId="{80A33371-3E12-45AF-91A9-2EC60CFD3DC2}" srcOrd="7" destOrd="0" parTransId="{92BBAB2E-5D58-456B-A141-A45718248F45}" sibTransId="{746AA72B-60EA-464D-91AE-2DA82E623D5B}"/>
    <dgm:cxn modelId="{BCE28B96-EACC-4535-8AA1-854A568A00AC}" srcId="{59CAEEA6-1463-4638-B495-02AF589E809D}" destId="{98826163-2CBA-4353-A065-12B9EE5874EE}" srcOrd="0" destOrd="0" parTransId="{C26250B3-16D8-4FD1-80B4-CAB4AE1BF9B0}" sibTransId="{600661AC-A298-40B7-8253-EE1474286FA9}"/>
    <dgm:cxn modelId="{81EB149A-5CC6-1645-9B58-C8EB1C8D7A96}" type="presOf" srcId="{3CD06FDC-8038-4BC9-8D9A-78579E230C28}" destId="{208BE15B-BC7C-304A-9ED1-1E8FA4DBCD89}" srcOrd="0" destOrd="0" presId="urn:microsoft.com/office/officeart/2008/layout/LinedList"/>
    <dgm:cxn modelId="{CC54E79E-F225-6249-AD3B-50C61DCC9C45}" type="presOf" srcId="{8E89FBB5-9AB8-4EE2-B32B-EED33D0E94DD}" destId="{C4DB7F54-38D6-6E47-A6A8-B572F32E6A3B}" srcOrd="0" destOrd="0" presId="urn:microsoft.com/office/officeart/2008/layout/LinedList"/>
    <dgm:cxn modelId="{D0F35CA1-0694-44B3-9EC4-636A50961821}" srcId="{59CAEEA6-1463-4638-B495-02AF589E809D}" destId="{0463A287-C594-4D60-A032-0F92D1D7D022}" srcOrd="6" destOrd="0" parTransId="{726A50A6-2EFA-40F0-8C93-2AB07A455E56}" sibTransId="{5986F850-30D2-48FB-86E3-F33A848806AB}"/>
    <dgm:cxn modelId="{3792E8AC-FE8B-264B-80E3-F2B1C3EA721F}" type="presOf" srcId="{80A33371-3E12-45AF-91A9-2EC60CFD3DC2}" destId="{06B5EB81-E627-D244-B6F0-B36C4E5383BE}" srcOrd="0" destOrd="0" presId="urn:microsoft.com/office/officeart/2008/layout/LinedList"/>
    <dgm:cxn modelId="{A08F33AF-85BF-4FE8-8D53-A8FE7B060444}" srcId="{59CAEEA6-1463-4638-B495-02AF589E809D}" destId="{D268E72D-F2E4-4751-8933-EE6358A30FF6}" srcOrd="4" destOrd="0" parTransId="{A70F37B9-25B9-4329-A93A-AEF9E72D521B}" sibTransId="{BEDB48AF-170D-4728-8F43-FB6F76FB09AA}"/>
    <dgm:cxn modelId="{D577ECE9-DA7B-C04E-84D9-41A5FCB94112}" type="presOf" srcId="{98826163-2CBA-4353-A065-12B9EE5874EE}" destId="{E67948A4-35E9-FA40-9BBF-DF7773CEAAA6}" srcOrd="0" destOrd="0" presId="urn:microsoft.com/office/officeart/2008/layout/LinedList"/>
    <dgm:cxn modelId="{6102EED8-7D62-0045-B210-A2A54A9AA4D1}" type="presParOf" srcId="{45BF3854-7146-AA41-9B84-0E68BD63CAFF}" destId="{8356D80E-73BD-5040-BAA5-43C66BB859E0}" srcOrd="0" destOrd="0" presId="urn:microsoft.com/office/officeart/2008/layout/LinedList"/>
    <dgm:cxn modelId="{0D4A751A-5236-C346-9967-4C28CF88B0EE}" type="presParOf" srcId="{45BF3854-7146-AA41-9B84-0E68BD63CAFF}" destId="{98C7AE66-A701-6440-B3BE-F3AF71090E81}" srcOrd="1" destOrd="0" presId="urn:microsoft.com/office/officeart/2008/layout/LinedList"/>
    <dgm:cxn modelId="{026BCB81-37BE-7441-B6A1-85D602E1697E}" type="presParOf" srcId="{98C7AE66-A701-6440-B3BE-F3AF71090E81}" destId="{E67948A4-35E9-FA40-9BBF-DF7773CEAAA6}" srcOrd="0" destOrd="0" presId="urn:microsoft.com/office/officeart/2008/layout/LinedList"/>
    <dgm:cxn modelId="{979EB70D-2BA9-B344-B6CD-B4B8C73A2170}" type="presParOf" srcId="{98C7AE66-A701-6440-B3BE-F3AF71090E81}" destId="{AE4D45CB-056D-1442-BFAE-1C913886EAD5}" srcOrd="1" destOrd="0" presId="urn:microsoft.com/office/officeart/2008/layout/LinedList"/>
    <dgm:cxn modelId="{3EA2D963-0B00-1C43-9E91-BFF0A65FE7D5}" type="presParOf" srcId="{45BF3854-7146-AA41-9B84-0E68BD63CAFF}" destId="{369E5A74-3A87-434E-BB02-B60A93C6594F}" srcOrd="2" destOrd="0" presId="urn:microsoft.com/office/officeart/2008/layout/LinedList"/>
    <dgm:cxn modelId="{AB611073-248A-4E46-A4B6-E2D7C06B56E1}" type="presParOf" srcId="{45BF3854-7146-AA41-9B84-0E68BD63CAFF}" destId="{0727901C-D1FA-2C42-8528-548A8A6D9FEB}" srcOrd="3" destOrd="0" presId="urn:microsoft.com/office/officeart/2008/layout/LinedList"/>
    <dgm:cxn modelId="{51333CAD-FAF3-8345-B0B5-683836A91B14}" type="presParOf" srcId="{0727901C-D1FA-2C42-8528-548A8A6D9FEB}" destId="{C4DB7F54-38D6-6E47-A6A8-B572F32E6A3B}" srcOrd="0" destOrd="0" presId="urn:microsoft.com/office/officeart/2008/layout/LinedList"/>
    <dgm:cxn modelId="{499DA77D-1366-724B-B873-5D8B45544902}" type="presParOf" srcId="{0727901C-D1FA-2C42-8528-548A8A6D9FEB}" destId="{0D694599-6044-A24E-A14E-AE37D9A3CC9F}" srcOrd="1" destOrd="0" presId="urn:microsoft.com/office/officeart/2008/layout/LinedList"/>
    <dgm:cxn modelId="{B04B3A85-99AE-1148-B036-FB7042825C5B}" type="presParOf" srcId="{45BF3854-7146-AA41-9B84-0E68BD63CAFF}" destId="{4DC26930-BE80-6A41-8780-20FA8ED355D1}" srcOrd="4" destOrd="0" presId="urn:microsoft.com/office/officeart/2008/layout/LinedList"/>
    <dgm:cxn modelId="{49EE2749-52B6-C849-8594-DB5D7B70ACAC}" type="presParOf" srcId="{45BF3854-7146-AA41-9B84-0E68BD63CAFF}" destId="{6EA111F7-741C-A54D-85BD-539F1AA8F305}" srcOrd="5" destOrd="0" presId="urn:microsoft.com/office/officeart/2008/layout/LinedList"/>
    <dgm:cxn modelId="{B75BBB0B-655F-9B4F-AC4A-DCE4D535EE39}" type="presParOf" srcId="{6EA111F7-741C-A54D-85BD-539F1AA8F305}" destId="{2A82D317-A28C-9F4C-B4C8-07741B3C8963}" srcOrd="0" destOrd="0" presId="urn:microsoft.com/office/officeart/2008/layout/LinedList"/>
    <dgm:cxn modelId="{F0629B61-DB77-144B-9B48-6A8426057971}" type="presParOf" srcId="{6EA111F7-741C-A54D-85BD-539F1AA8F305}" destId="{9F358E3C-0EDF-D64D-8BB6-BBF581E37B6B}" srcOrd="1" destOrd="0" presId="urn:microsoft.com/office/officeart/2008/layout/LinedList"/>
    <dgm:cxn modelId="{CF2F1753-7A04-0346-975B-34667DE6B141}" type="presParOf" srcId="{45BF3854-7146-AA41-9B84-0E68BD63CAFF}" destId="{8B6D1F94-1892-1B4F-936C-5BB4B2A46327}" srcOrd="6" destOrd="0" presId="urn:microsoft.com/office/officeart/2008/layout/LinedList"/>
    <dgm:cxn modelId="{6CFF1848-5947-9249-A527-81FA93DE447E}" type="presParOf" srcId="{45BF3854-7146-AA41-9B84-0E68BD63CAFF}" destId="{D28D6F0A-5DD7-FF4E-B9CB-D9012A36A936}" srcOrd="7" destOrd="0" presId="urn:microsoft.com/office/officeart/2008/layout/LinedList"/>
    <dgm:cxn modelId="{80625A3E-0F11-2E4C-B09A-8A532AA9C1A5}" type="presParOf" srcId="{D28D6F0A-5DD7-FF4E-B9CB-D9012A36A936}" destId="{208BE15B-BC7C-304A-9ED1-1E8FA4DBCD89}" srcOrd="0" destOrd="0" presId="urn:microsoft.com/office/officeart/2008/layout/LinedList"/>
    <dgm:cxn modelId="{EB86F86F-0D84-754D-95C7-5CD35E16E953}" type="presParOf" srcId="{D28D6F0A-5DD7-FF4E-B9CB-D9012A36A936}" destId="{559CCD64-CE9F-5E43-9D35-998A2C78283F}" srcOrd="1" destOrd="0" presId="urn:microsoft.com/office/officeart/2008/layout/LinedList"/>
    <dgm:cxn modelId="{3A84D2A8-C35D-7F48-A119-89F717F79A97}" type="presParOf" srcId="{45BF3854-7146-AA41-9B84-0E68BD63CAFF}" destId="{1764F0BC-850D-7F49-BD26-64E939C05596}" srcOrd="8" destOrd="0" presId="urn:microsoft.com/office/officeart/2008/layout/LinedList"/>
    <dgm:cxn modelId="{EA3241A6-7A5B-AA4B-8ACE-321B03CDDF56}" type="presParOf" srcId="{45BF3854-7146-AA41-9B84-0E68BD63CAFF}" destId="{24C6FED4-C5FD-9F44-B209-550FE900B198}" srcOrd="9" destOrd="0" presId="urn:microsoft.com/office/officeart/2008/layout/LinedList"/>
    <dgm:cxn modelId="{E2CD59D4-79DF-7942-AC1A-81660C56FFFF}" type="presParOf" srcId="{24C6FED4-C5FD-9F44-B209-550FE900B198}" destId="{677EA2AA-1918-6248-8FA0-2DAB5B6C4E69}" srcOrd="0" destOrd="0" presId="urn:microsoft.com/office/officeart/2008/layout/LinedList"/>
    <dgm:cxn modelId="{F7E68400-15C8-6449-8B51-1C68BEC8A3C6}" type="presParOf" srcId="{24C6FED4-C5FD-9F44-B209-550FE900B198}" destId="{8298D3A1-DF69-2349-A36B-C4C79AC01D12}" srcOrd="1" destOrd="0" presId="urn:microsoft.com/office/officeart/2008/layout/LinedList"/>
    <dgm:cxn modelId="{D72D25C5-1246-774B-9FA0-B3B71F004743}" type="presParOf" srcId="{45BF3854-7146-AA41-9B84-0E68BD63CAFF}" destId="{26A51EDA-40B1-FB4A-AA19-F961D1EB0B8F}" srcOrd="10" destOrd="0" presId="urn:microsoft.com/office/officeart/2008/layout/LinedList"/>
    <dgm:cxn modelId="{EE0E0DB4-8DF9-A44C-B0B8-366EA4E5B78A}" type="presParOf" srcId="{45BF3854-7146-AA41-9B84-0E68BD63CAFF}" destId="{663AFF4F-69F0-7441-9720-F60BE60CE811}" srcOrd="11" destOrd="0" presId="urn:microsoft.com/office/officeart/2008/layout/LinedList"/>
    <dgm:cxn modelId="{C9B9B9A8-D4C8-A743-9680-C266424E68AF}" type="presParOf" srcId="{663AFF4F-69F0-7441-9720-F60BE60CE811}" destId="{A937A78A-EAB1-C046-95E4-D88AADC96C84}" srcOrd="0" destOrd="0" presId="urn:microsoft.com/office/officeart/2008/layout/LinedList"/>
    <dgm:cxn modelId="{7B1CC9F2-A177-FF49-A572-147FAE35D8A6}" type="presParOf" srcId="{663AFF4F-69F0-7441-9720-F60BE60CE811}" destId="{754FBCF5-8F07-CB44-A8B5-DCFE2755CB06}" srcOrd="1" destOrd="0" presId="urn:microsoft.com/office/officeart/2008/layout/LinedList"/>
    <dgm:cxn modelId="{0B24BE04-3A65-8A45-BD44-80CC96DE6573}" type="presParOf" srcId="{45BF3854-7146-AA41-9B84-0E68BD63CAFF}" destId="{8E85E4AB-AC95-3F4D-B7B4-468856DA7467}" srcOrd="12" destOrd="0" presId="urn:microsoft.com/office/officeart/2008/layout/LinedList"/>
    <dgm:cxn modelId="{EBF2FA94-55AF-3649-914D-FDCD52F7AE9D}" type="presParOf" srcId="{45BF3854-7146-AA41-9B84-0E68BD63CAFF}" destId="{A30A7EDD-7FB6-E041-8160-2513255040D9}" srcOrd="13" destOrd="0" presId="urn:microsoft.com/office/officeart/2008/layout/LinedList"/>
    <dgm:cxn modelId="{0C2BF79D-0305-5846-B122-A0F9C3998BE6}" type="presParOf" srcId="{A30A7EDD-7FB6-E041-8160-2513255040D9}" destId="{BE8D5A5C-6590-4340-93EA-D6ADE0F4641C}" srcOrd="0" destOrd="0" presId="urn:microsoft.com/office/officeart/2008/layout/LinedList"/>
    <dgm:cxn modelId="{82E66663-83C0-3541-8B69-DB8CB3FC83F2}" type="presParOf" srcId="{A30A7EDD-7FB6-E041-8160-2513255040D9}" destId="{CAE2AEFE-CED6-8D42-8C33-AED6F99A07C1}" srcOrd="1" destOrd="0" presId="urn:microsoft.com/office/officeart/2008/layout/LinedList"/>
    <dgm:cxn modelId="{60C1081B-6197-0944-BFFA-57DC01291F12}" type="presParOf" srcId="{45BF3854-7146-AA41-9B84-0E68BD63CAFF}" destId="{27B1CE66-777C-3546-B92F-121206CD21FE}" srcOrd="14" destOrd="0" presId="urn:microsoft.com/office/officeart/2008/layout/LinedList"/>
    <dgm:cxn modelId="{7261C912-F26E-C041-AE61-EBDC4B30B78E}" type="presParOf" srcId="{45BF3854-7146-AA41-9B84-0E68BD63CAFF}" destId="{A149DE1A-8DFC-AD40-B551-CA9358AF46D5}" srcOrd="15" destOrd="0" presId="urn:microsoft.com/office/officeart/2008/layout/LinedList"/>
    <dgm:cxn modelId="{8C875DA6-1433-7540-A542-8B6930AA3D53}" type="presParOf" srcId="{A149DE1A-8DFC-AD40-B551-CA9358AF46D5}" destId="{06B5EB81-E627-D244-B6F0-B36C4E5383BE}" srcOrd="0" destOrd="0" presId="urn:microsoft.com/office/officeart/2008/layout/LinedList"/>
    <dgm:cxn modelId="{DC2BA910-D9E0-7246-8AE6-75ED13F9A203}" type="presParOf" srcId="{A149DE1A-8DFC-AD40-B551-CA9358AF46D5}" destId="{3389D705-908B-3142-971F-B576AF840B7D}" srcOrd="1" destOrd="0" presId="urn:microsoft.com/office/officeart/2008/layout/LinedList"/>
    <dgm:cxn modelId="{1AF4263A-078D-D44E-9913-D7456B1293D0}" type="presParOf" srcId="{45BF3854-7146-AA41-9B84-0E68BD63CAFF}" destId="{1DE4AD81-D001-2646-818D-4184D8E40734}" srcOrd="16" destOrd="0" presId="urn:microsoft.com/office/officeart/2008/layout/LinedList"/>
    <dgm:cxn modelId="{4EFA6663-C874-9340-888E-C04638FF61E0}" type="presParOf" srcId="{45BF3854-7146-AA41-9B84-0E68BD63CAFF}" destId="{43D2593E-2A59-FA4C-A098-4ACBDE674D54}" srcOrd="17" destOrd="0" presId="urn:microsoft.com/office/officeart/2008/layout/LinedList"/>
    <dgm:cxn modelId="{7E6C3C3A-0CED-8E45-96C4-E38177C03820}" type="presParOf" srcId="{43D2593E-2A59-FA4C-A098-4ACBDE674D54}" destId="{AE01EB6A-FA29-BC4D-A45A-6C9F247F8A6B}" srcOrd="0" destOrd="0" presId="urn:microsoft.com/office/officeart/2008/layout/LinedList"/>
    <dgm:cxn modelId="{4E23BFD0-530B-EE43-A816-6B8F50D8E9D4}" type="presParOf" srcId="{43D2593E-2A59-FA4C-A098-4ACBDE674D54}" destId="{1A061AE7-5638-CA4C-8FE6-38AF9E67BFA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6D80E-73BD-5040-BAA5-43C66BB859E0}">
      <dsp:nvSpPr>
        <dsp:cNvPr id="0" name=""/>
        <dsp:cNvSpPr/>
      </dsp:nvSpPr>
      <dsp:spPr>
        <a:xfrm>
          <a:off x="0" y="421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948A4-35E9-FA40-9BBF-DF7773CEAAA6}">
      <dsp:nvSpPr>
        <dsp:cNvPr id="0" name=""/>
        <dsp:cNvSpPr/>
      </dsp:nvSpPr>
      <dsp:spPr>
        <a:xfrm>
          <a:off x="0" y="421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Attend a parent's seminar or briefing</a:t>
          </a:r>
        </a:p>
      </dsp:txBody>
      <dsp:txXfrm>
        <a:off x="0" y="421"/>
        <a:ext cx="9603275" cy="383307"/>
      </dsp:txXfrm>
    </dsp:sp>
    <dsp:sp modelId="{369E5A74-3A87-434E-BB02-B60A93C6594F}">
      <dsp:nvSpPr>
        <dsp:cNvPr id="0" name=""/>
        <dsp:cNvSpPr/>
      </dsp:nvSpPr>
      <dsp:spPr>
        <a:xfrm>
          <a:off x="0" y="383729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B7F54-38D6-6E47-A6A8-B572F32E6A3B}">
      <dsp:nvSpPr>
        <dsp:cNvPr id="0" name=""/>
        <dsp:cNvSpPr/>
      </dsp:nvSpPr>
      <dsp:spPr>
        <a:xfrm>
          <a:off x="0" y="383729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Read the Parents Handbook and sign the Contract</a:t>
          </a:r>
        </a:p>
      </dsp:txBody>
      <dsp:txXfrm>
        <a:off x="0" y="383729"/>
        <a:ext cx="9603275" cy="383307"/>
      </dsp:txXfrm>
    </dsp:sp>
    <dsp:sp modelId="{4DC26930-BE80-6A41-8780-20FA8ED355D1}">
      <dsp:nvSpPr>
        <dsp:cNvPr id="0" name=""/>
        <dsp:cNvSpPr/>
      </dsp:nvSpPr>
      <dsp:spPr>
        <a:xfrm>
          <a:off x="0" y="767036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2D317-A28C-9F4C-B4C8-07741B3C8963}">
      <dsp:nvSpPr>
        <dsp:cNvPr id="0" name=""/>
        <dsp:cNvSpPr/>
      </dsp:nvSpPr>
      <dsp:spPr>
        <a:xfrm>
          <a:off x="0" y="767036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Read the Student’s Handbook and make sure your children do before they leave Hong Kong</a:t>
          </a:r>
        </a:p>
      </dsp:txBody>
      <dsp:txXfrm>
        <a:off x="0" y="767036"/>
        <a:ext cx="9603275" cy="383307"/>
      </dsp:txXfrm>
    </dsp:sp>
    <dsp:sp modelId="{8B6D1F94-1892-1B4F-936C-5BB4B2A46327}">
      <dsp:nvSpPr>
        <dsp:cNvPr id="0" name=""/>
        <dsp:cNvSpPr/>
      </dsp:nvSpPr>
      <dsp:spPr>
        <a:xfrm>
          <a:off x="0" y="1150344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BE15B-BC7C-304A-9ED1-1E8FA4DBCD89}">
      <dsp:nvSpPr>
        <dsp:cNvPr id="0" name=""/>
        <dsp:cNvSpPr/>
      </dsp:nvSpPr>
      <dsp:spPr>
        <a:xfrm>
          <a:off x="0" y="1150344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Let us know the following as soon as possible:</a:t>
          </a:r>
        </a:p>
      </dsp:txBody>
      <dsp:txXfrm>
        <a:off x="0" y="1150344"/>
        <a:ext cx="9603275" cy="383307"/>
      </dsp:txXfrm>
    </dsp:sp>
    <dsp:sp modelId="{1764F0BC-850D-7F49-BD26-64E939C05596}">
      <dsp:nvSpPr>
        <dsp:cNvPr id="0" name=""/>
        <dsp:cNvSpPr/>
      </dsp:nvSpPr>
      <dsp:spPr>
        <a:xfrm>
          <a:off x="0" y="1533652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EA2AA-1918-6248-8FA0-2DAB5B6C4E69}">
      <dsp:nvSpPr>
        <dsp:cNvPr id="0" name=""/>
        <dsp:cNvSpPr/>
      </dsp:nvSpPr>
      <dsp:spPr>
        <a:xfrm>
          <a:off x="0" y="1533652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Student’s contact details: mobile phone and email in the UK</a:t>
          </a:r>
        </a:p>
      </dsp:txBody>
      <dsp:txXfrm>
        <a:off x="0" y="1533652"/>
        <a:ext cx="9603275" cy="383307"/>
      </dsp:txXfrm>
    </dsp:sp>
    <dsp:sp modelId="{26A51EDA-40B1-FB4A-AA19-F961D1EB0B8F}">
      <dsp:nvSpPr>
        <dsp:cNvPr id="0" name=""/>
        <dsp:cNvSpPr/>
      </dsp:nvSpPr>
      <dsp:spPr>
        <a:xfrm>
          <a:off x="0" y="1916960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7A78A-EAB1-C046-95E4-D88AADC96C84}">
      <dsp:nvSpPr>
        <dsp:cNvPr id="0" name=""/>
        <dsp:cNvSpPr/>
      </dsp:nvSpPr>
      <dsp:spPr>
        <a:xfrm>
          <a:off x="0" y="1916960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Student’s boarding house details, house, house staff and their contact details</a:t>
          </a:r>
        </a:p>
      </dsp:txBody>
      <dsp:txXfrm>
        <a:off x="0" y="1916960"/>
        <a:ext cx="9603275" cy="383307"/>
      </dsp:txXfrm>
    </dsp:sp>
    <dsp:sp modelId="{8E85E4AB-AC95-3F4D-B7B4-468856DA7467}">
      <dsp:nvSpPr>
        <dsp:cNvPr id="0" name=""/>
        <dsp:cNvSpPr/>
      </dsp:nvSpPr>
      <dsp:spPr>
        <a:xfrm>
          <a:off x="0" y="2300268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5A5C-6590-4340-93EA-D6ADE0F4641C}">
      <dsp:nvSpPr>
        <dsp:cNvPr id="0" name=""/>
        <dsp:cNvSpPr/>
      </dsp:nvSpPr>
      <dsp:spPr>
        <a:xfrm>
          <a:off x="0" y="2300268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Any key medical information and medication you children are taking</a:t>
          </a:r>
        </a:p>
      </dsp:txBody>
      <dsp:txXfrm>
        <a:off x="0" y="2300268"/>
        <a:ext cx="9603275" cy="383307"/>
      </dsp:txXfrm>
    </dsp:sp>
    <dsp:sp modelId="{27B1CE66-777C-3546-B92F-121206CD21FE}">
      <dsp:nvSpPr>
        <dsp:cNvPr id="0" name=""/>
        <dsp:cNvSpPr/>
      </dsp:nvSpPr>
      <dsp:spPr>
        <a:xfrm>
          <a:off x="0" y="2683576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5EB81-E627-D244-B6F0-B36C4E5383BE}">
      <dsp:nvSpPr>
        <dsp:cNvPr id="0" name=""/>
        <dsp:cNvSpPr/>
      </dsp:nvSpPr>
      <dsp:spPr>
        <a:xfrm>
          <a:off x="0" y="2683576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Any allergies and special dietary requirements your children have</a:t>
          </a:r>
        </a:p>
      </dsp:txBody>
      <dsp:txXfrm>
        <a:off x="0" y="2683576"/>
        <a:ext cx="9603275" cy="383307"/>
      </dsp:txXfrm>
    </dsp:sp>
    <dsp:sp modelId="{1DE4AD81-D001-2646-818D-4184D8E40734}">
      <dsp:nvSpPr>
        <dsp:cNvPr id="0" name=""/>
        <dsp:cNvSpPr/>
      </dsp:nvSpPr>
      <dsp:spPr>
        <a:xfrm>
          <a:off x="0" y="3066883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1EB6A-FA29-BC4D-A45A-6C9F247F8A6B}">
      <dsp:nvSpPr>
        <dsp:cNvPr id="0" name=""/>
        <dsp:cNvSpPr/>
      </dsp:nvSpPr>
      <dsp:spPr>
        <a:xfrm>
          <a:off x="0" y="3066883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Make sure your children have our emergency contact details in their phones</a:t>
          </a:r>
        </a:p>
      </dsp:txBody>
      <dsp:txXfrm>
        <a:off x="0" y="3066883"/>
        <a:ext cx="9603275" cy="383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26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95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15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4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5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9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1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1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5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37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65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0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4F54-9E1C-5346-BB5E-F405FC74A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880" y="1982944"/>
            <a:ext cx="8560872" cy="1748116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3600" dirty="0"/>
              <a:t>Host family presentation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2282A-52FD-8E40-A9C2-6C7C3EF4D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680" y="3998625"/>
            <a:ext cx="8637072" cy="977621"/>
          </a:xfrm>
        </p:spPr>
        <p:txBody>
          <a:bodyPr/>
          <a:lstStyle/>
          <a:p>
            <a:r>
              <a:rPr lang="en-US" dirty="0"/>
              <a:t>By Gwyn phillips (Host Family Coordinator, Safeguarding lead)</a:t>
            </a:r>
          </a:p>
          <a:p>
            <a:r>
              <a:rPr lang="en-US" dirty="0"/>
              <a:t>Evelyn phillips (Office Manager uk)</a:t>
            </a:r>
          </a:p>
        </p:txBody>
      </p:sp>
      <p:pic>
        <p:nvPicPr>
          <p:cNvPr id="6" name="Picture 5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55C57268-5724-FD49-8C47-39A4ECD9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857" y="270338"/>
            <a:ext cx="2568643" cy="2081696"/>
          </a:xfrm>
          <a:prstGeom prst="rect">
            <a:avLst/>
          </a:prstGeom>
        </p:spPr>
      </p:pic>
      <p:pic>
        <p:nvPicPr>
          <p:cNvPr id="4" name="image5.png">
            <a:extLst>
              <a:ext uri="{FF2B5EF4-FFF2-40B4-BE49-F238E27FC236}">
                <a16:creationId xmlns:a16="http://schemas.microsoft.com/office/drawing/2014/main" id="{35A2517C-6460-C74E-A909-CFD005723BA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1894" y="270338"/>
            <a:ext cx="7143750" cy="14450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4671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6B45-9CDA-1343-93DA-25A7C0D2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a Host family provide for a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2CC0-D4C2-BF44-A3C5-FEA1984C9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warm friendly welcome</a:t>
            </a:r>
          </a:p>
          <a:p>
            <a:r>
              <a:rPr lang="en-US" dirty="0"/>
              <a:t>A clean and comfortable Room</a:t>
            </a:r>
          </a:p>
          <a:p>
            <a:r>
              <a:rPr lang="en-US" dirty="0"/>
              <a:t>Good heating, lighting and access to to the internet</a:t>
            </a:r>
          </a:p>
          <a:p>
            <a:r>
              <a:rPr lang="en-US" dirty="0"/>
              <a:t>Laundry especially for longer stays such as half terms</a:t>
            </a:r>
          </a:p>
          <a:p>
            <a:r>
              <a:rPr lang="en-US" dirty="0"/>
              <a:t>Food – 3 meals a day; breakfast, lunch  &amp; dinner (not all meals will be hot often lunch is not)</a:t>
            </a:r>
          </a:p>
          <a:p>
            <a:r>
              <a:rPr lang="en-US" dirty="0"/>
              <a:t>Snacks &amp; drinks during the day – fruit, biscuits, milk tea etc.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5701B114-08D6-4266-B8C8-EF5B7B1FE3E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885" y="5692373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001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8394E52-1609-430B-A7A5-BFF43EB9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C4616F-FBF8-4855-A506-67D86C06B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080FFA-1BE2-DD4F-868F-6A45E151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sz="3000"/>
              <a:t>Examples of Students Rooms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697D93-D148-4A98-A3A4-98AA7C2B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930EC-9983-C64E-AF31-1CB70D528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402" y="2347139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It may be a single or double room</a:t>
            </a:r>
          </a:p>
          <a:p>
            <a:r>
              <a:rPr lang="en-US" dirty="0"/>
              <a:t>It may be shared</a:t>
            </a:r>
          </a:p>
          <a:p>
            <a:r>
              <a:rPr lang="en-US" dirty="0"/>
              <a:t>It may have an Ensuite bathroom/toilet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354BC6-2994-4F4D-AF23-2386109F2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48D8A8A-377B-4E5C-BEFB-15AD256EB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89EFFC-BCBD-45AD-9D67-24B6C7C56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7" name="Picture 6" descr="A picture containing indoor, floor, wall, bed&#10;&#10;Description automatically generated">
            <a:extLst>
              <a:ext uri="{FF2B5EF4-FFF2-40B4-BE49-F238E27FC236}">
                <a16:creationId xmlns:a16="http://schemas.microsoft.com/office/drawing/2014/main" id="{4F57BE19-ED2A-B646-B690-C837BDA7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17" r="-2" b="17488"/>
          <a:stretch/>
        </p:blipFill>
        <p:spPr>
          <a:xfrm>
            <a:off x="8606342" y="1186527"/>
            <a:ext cx="2328669" cy="1850258"/>
          </a:xfrm>
          <a:prstGeom prst="rect">
            <a:avLst/>
          </a:prstGeom>
        </p:spPr>
      </p:pic>
      <p:pic>
        <p:nvPicPr>
          <p:cNvPr id="5" name="Picture 4" descr="A bedroom with a bed and desk&#10;&#10;Description automatically generated with low confidence">
            <a:extLst>
              <a:ext uri="{FF2B5EF4-FFF2-40B4-BE49-F238E27FC236}">
                <a16:creationId xmlns:a16="http://schemas.microsoft.com/office/drawing/2014/main" id="{80A33FEC-CE15-0F48-99EE-6A31AC63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9" r="-5" b="-5"/>
          <a:stretch/>
        </p:blipFill>
        <p:spPr>
          <a:xfrm>
            <a:off x="6090777" y="1186527"/>
            <a:ext cx="2328670" cy="1842033"/>
          </a:xfrm>
          <a:prstGeom prst="rect">
            <a:avLst/>
          </a:prstGeom>
        </p:spPr>
      </p:pic>
      <p:pic>
        <p:nvPicPr>
          <p:cNvPr id="11" name="Picture 10" descr="A picture containing indoor, wall, bed, bedroom&#10;&#10;Description automatically generated">
            <a:extLst>
              <a:ext uri="{FF2B5EF4-FFF2-40B4-BE49-F238E27FC236}">
                <a16:creationId xmlns:a16="http://schemas.microsoft.com/office/drawing/2014/main" id="{E7A1186A-01E8-D64C-930B-E3C094487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34" b="5"/>
          <a:stretch/>
        </p:blipFill>
        <p:spPr>
          <a:xfrm>
            <a:off x="6090777" y="3131195"/>
            <a:ext cx="2332303" cy="1851321"/>
          </a:xfrm>
          <a:prstGeom prst="rect">
            <a:avLst/>
          </a:prstGeom>
        </p:spPr>
      </p:pic>
      <p:pic>
        <p:nvPicPr>
          <p:cNvPr id="9" name="Picture 8" descr="A picture containing indoor, wall, room, bed&#10;&#10;Description automatically generated">
            <a:extLst>
              <a:ext uri="{FF2B5EF4-FFF2-40B4-BE49-F238E27FC236}">
                <a16:creationId xmlns:a16="http://schemas.microsoft.com/office/drawing/2014/main" id="{88A7DE1D-6A6A-6941-8F4D-14489189A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34" b="5"/>
          <a:stretch/>
        </p:blipFill>
        <p:spPr>
          <a:xfrm>
            <a:off x="8583174" y="3131196"/>
            <a:ext cx="2332303" cy="18513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90D68A-CD84-4965-890D-4829B6C1E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588CF8F-1D58-4649-9E47-A418EB852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5.png">
            <a:extLst>
              <a:ext uri="{FF2B5EF4-FFF2-40B4-BE49-F238E27FC236}">
                <a16:creationId xmlns:a16="http://schemas.microsoft.com/office/drawing/2014/main" id="{C5E34CD0-B406-4160-A216-3A89587633BF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0360" y="5692372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084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63A44-D5A2-274B-B5F4-16132F20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77" y="1600199"/>
            <a:ext cx="3744074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Do’s and Don’ts</a:t>
            </a:r>
            <a:br>
              <a:rPr lang="en-US"/>
            </a:br>
            <a:r>
              <a:rPr lang="en-US"/>
              <a:t>Do’s</a:t>
            </a:r>
            <a:endParaRPr lang="en-US" dirty="0"/>
          </a:p>
        </p:txBody>
      </p: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6A03E72-3879-C941-A3CE-6653FD245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Do be polite &amp; friendly – saying please and thank you are important when you family provides something for you.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take your meals with the host family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get involved with family activities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offer to help for example clear the table after mealtimes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keep your room and bathroom clean and tidy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keep to your Host Family Rules – these will be explained on arrival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keep in touch with your family before, during &amp; after your stay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AC74E6E3-3944-448D-BCA3-CE7514F18E0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0360" y="6399199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448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B64C-2B49-744F-B28F-4A09414A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10" y="2273609"/>
            <a:ext cx="3690031" cy="2674198"/>
          </a:xfrm>
        </p:spPr>
        <p:txBody>
          <a:bodyPr anchor="t">
            <a:normAutofit/>
          </a:bodyPr>
          <a:lstStyle/>
          <a:p>
            <a:r>
              <a:rPr lang="en-US" dirty="0"/>
              <a:t>Do’s and Don’ts</a:t>
            </a:r>
            <a:br>
              <a:rPr lang="en-US" dirty="0"/>
            </a:br>
            <a:r>
              <a:rPr lang="en-US" dirty="0" err="1"/>
              <a:t>DoN’Ts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 descr="Clock">
            <a:extLst>
              <a:ext uri="{FF2B5EF4-FFF2-40B4-BE49-F238E27FC236}">
                <a16:creationId xmlns:a16="http://schemas.microsoft.com/office/drawing/2014/main" id="{BE7E0D3A-3B0E-42E5-8013-F116342E0C66}"/>
              </a:ext>
            </a:extLst>
          </p:cNvPr>
          <p:cNvSpPr/>
          <p:nvPr/>
        </p:nvSpPr>
        <p:spPr>
          <a:xfrm>
            <a:off x="6193860" y="612649"/>
            <a:ext cx="794179" cy="79417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36349B-C2FA-47CE-AE31-403E0FC54990}"/>
              </a:ext>
            </a:extLst>
          </p:cNvPr>
          <p:cNvGrpSpPr/>
          <p:nvPr/>
        </p:nvGrpSpPr>
        <p:grpSpPr>
          <a:xfrm>
            <a:off x="5703486" y="1793573"/>
            <a:ext cx="1764843" cy="705937"/>
            <a:chOff x="605" y="1392001"/>
            <a:chExt cx="1764843" cy="7059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C1AF5F-A7E3-43B0-AA9B-083774A65D75}"/>
                </a:ext>
              </a:extLst>
            </p:cNvPr>
            <p:cNvSpPr/>
            <p:nvPr/>
          </p:nvSpPr>
          <p:spPr>
            <a:xfrm>
              <a:off x="605" y="1392001"/>
              <a:ext cx="1764843" cy="7059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401E9F-188C-411A-B62E-AE183355DBF1}"/>
                </a:ext>
              </a:extLst>
            </p:cNvPr>
            <p:cNvSpPr txBox="1"/>
            <p:nvPr/>
          </p:nvSpPr>
          <p:spPr>
            <a:xfrm>
              <a:off x="605" y="1392001"/>
              <a:ext cx="1764843" cy="705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Don’t stay in your room all the time</a:t>
              </a:r>
            </a:p>
          </p:txBody>
        </p:sp>
      </p:grpSp>
      <p:sp>
        <p:nvSpPr>
          <p:cNvPr id="20" name="Rectangle 19" descr="Volume">
            <a:extLst>
              <a:ext uri="{FF2B5EF4-FFF2-40B4-BE49-F238E27FC236}">
                <a16:creationId xmlns:a16="http://schemas.microsoft.com/office/drawing/2014/main" id="{D964C4D6-70B3-462E-B837-ECF88BCCDB7F}"/>
              </a:ext>
            </a:extLst>
          </p:cNvPr>
          <p:cNvSpPr/>
          <p:nvPr/>
        </p:nvSpPr>
        <p:spPr>
          <a:xfrm>
            <a:off x="8521746" y="612649"/>
            <a:ext cx="794179" cy="794179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33E039-A6C6-43A8-8C4C-9B4F452098CA}"/>
              </a:ext>
            </a:extLst>
          </p:cNvPr>
          <p:cNvSpPr/>
          <p:nvPr/>
        </p:nvSpPr>
        <p:spPr>
          <a:xfrm>
            <a:off x="8114831" y="1793960"/>
            <a:ext cx="1608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be noisy late at night</a:t>
            </a:r>
          </a:p>
        </p:txBody>
      </p:sp>
      <p:sp>
        <p:nvSpPr>
          <p:cNvPr id="21" name="Rectangle 20" descr="No sign">
            <a:extLst>
              <a:ext uri="{FF2B5EF4-FFF2-40B4-BE49-F238E27FC236}">
                <a16:creationId xmlns:a16="http://schemas.microsoft.com/office/drawing/2014/main" id="{D3A5FFE2-7D35-45E0-A163-2D6C922431F8}"/>
              </a:ext>
            </a:extLst>
          </p:cNvPr>
          <p:cNvSpPr/>
          <p:nvPr/>
        </p:nvSpPr>
        <p:spPr>
          <a:xfrm>
            <a:off x="10547747" y="612649"/>
            <a:ext cx="794179" cy="79417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375D0-484F-4779-B646-1DDA4D66A8EB}"/>
              </a:ext>
            </a:extLst>
          </p:cNvPr>
          <p:cNvSpPr/>
          <p:nvPr/>
        </p:nvSpPr>
        <p:spPr>
          <a:xfrm>
            <a:off x="10002515" y="1793573"/>
            <a:ext cx="1884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take a bath or shower for too long or at unreasonable hours</a:t>
            </a:r>
          </a:p>
        </p:txBody>
      </p:sp>
      <p:sp>
        <p:nvSpPr>
          <p:cNvPr id="22" name="Rectangle 21" descr="Laptop">
            <a:extLst>
              <a:ext uri="{FF2B5EF4-FFF2-40B4-BE49-F238E27FC236}">
                <a16:creationId xmlns:a16="http://schemas.microsoft.com/office/drawing/2014/main" id="{98370363-D6E9-482B-9882-9AADBBBFCDA7}"/>
              </a:ext>
            </a:extLst>
          </p:cNvPr>
          <p:cNvSpPr/>
          <p:nvPr/>
        </p:nvSpPr>
        <p:spPr>
          <a:xfrm>
            <a:off x="6095849" y="2999251"/>
            <a:ext cx="794179" cy="794179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ectangle 22" descr="Fork and knife">
            <a:extLst>
              <a:ext uri="{FF2B5EF4-FFF2-40B4-BE49-F238E27FC236}">
                <a16:creationId xmlns:a16="http://schemas.microsoft.com/office/drawing/2014/main" id="{602639A8-4459-4ABD-AF73-27AA8666396F}"/>
              </a:ext>
            </a:extLst>
          </p:cNvPr>
          <p:cNvSpPr/>
          <p:nvPr/>
        </p:nvSpPr>
        <p:spPr>
          <a:xfrm>
            <a:off x="8223194" y="2869244"/>
            <a:ext cx="794179" cy="794179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1B787-FE57-41B9-A012-73E32DA1CC17}"/>
              </a:ext>
            </a:extLst>
          </p:cNvPr>
          <p:cNvSpPr/>
          <p:nvPr/>
        </p:nvSpPr>
        <p:spPr>
          <a:xfrm>
            <a:off x="5795079" y="3847652"/>
            <a:ext cx="1581655" cy="648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watch inappropriate material from the internet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BC8C9-75F1-4D52-87AB-74174421E9C9}"/>
              </a:ext>
            </a:extLst>
          </p:cNvPr>
          <p:cNvSpPr/>
          <p:nvPr/>
        </p:nvSpPr>
        <p:spPr>
          <a:xfrm>
            <a:off x="8033748" y="3841259"/>
            <a:ext cx="14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be late getting up or late for meals</a:t>
            </a:r>
          </a:p>
        </p:txBody>
      </p:sp>
      <p:pic>
        <p:nvPicPr>
          <p:cNvPr id="28" name="image5.png">
            <a:extLst>
              <a:ext uri="{FF2B5EF4-FFF2-40B4-BE49-F238E27FC236}">
                <a16:creationId xmlns:a16="http://schemas.microsoft.com/office/drawing/2014/main" id="{E2A0A2CC-8185-434A-9E84-AB444183CBDD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99410" y="5689719"/>
            <a:ext cx="1529365" cy="361108"/>
          </a:xfrm>
          <a:prstGeom prst="rect">
            <a:avLst/>
          </a:prstGeom>
          <a:ln/>
        </p:spPr>
      </p:pic>
      <p:sp>
        <p:nvSpPr>
          <p:cNvPr id="24" name="Rectangle 23" descr="No sign">
            <a:extLst>
              <a:ext uri="{FF2B5EF4-FFF2-40B4-BE49-F238E27FC236}">
                <a16:creationId xmlns:a16="http://schemas.microsoft.com/office/drawing/2014/main" id="{5D09C3CE-7609-854E-928D-AB2A122A57A0}"/>
              </a:ext>
            </a:extLst>
          </p:cNvPr>
          <p:cNvSpPr/>
          <p:nvPr/>
        </p:nvSpPr>
        <p:spPr>
          <a:xfrm>
            <a:off x="10547745" y="2884304"/>
            <a:ext cx="794179" cy="79417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31E20-9E51-494A-9F87-0CE17D71D814}"/>
              </a:ext>
            </a:extLst>
          </p:cNvPr>
          <p:cNvSpPr/>
          <p:nvPr/>
        </p:nvSpPr>
        <p:spPr>
          <a:xfrm>
            <a:off x="9944828" y="3892050"/>
            <a:ext cx="194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regard your host like a Hotel</a:t>
            </a:r>
          </a:p>
        </p:txBody>
      </p:sp>
    </p:spTree>
    <p:extLst>
      <p:ext uri="{BB962C8B-B14F-4D97-AF65-F5344CB8AC3E}">
        <p14:creationId xmlns:p14="http://schemas.microsoft.com/office/powerpoint/2010/main" val="15392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DB0F-473E-4843-AFB2-9529870C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Day with a Host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838A7-1BC4-FF4A-9836-73B45CF3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6945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Breakfast – timings of this will vary from 8 am to 10am For Students aged 13 or under your host will get you up for breakfast.</a:t>
            </a:r>
          </a:p>
          <a:p>
            <a:pPr marL="0" indent="0">
              <a:buNone/>
            </a:pPr>
            <a:r>
              <a:rPr lang="en-US" dirty="0"/>
              <a:t>      Older students may wish to get up later, particularly on exeats, so they need to discuss timings that are acceptable for breakfast</a:t>
            </a:r>
          </a:p>
          <a:p>
            <a:r>
              <a:rPr lang="en-US" dirty="0"/>
              <a:t>Lunch – normally around midday and it may be sandwich, fruit or a hot meal like pizza</a:t>
            </a:r>
          </a:p>
          <a:p>
            <a:r>
              <a:rPr lang="en-US" dirty="0"/>
              <a:t>Dinner – this is normally a set time like 7 pm and this is the one meal students will be expected to sit down with the family.</a:t>
            </a:r>
          </a:p>
          <a:p>
            <a:r>
              <a:rPr lang="en-US" dirty="0"/>
              <a:t>Going out  – 	Aged13 and under are not allowed out locally without the host</a:t>
            </a:r>
          </a:p>
          <a:p>
            <a:pPr marL="0" indent="0">
              <a:buNone/>
            </a:pPr>
            <a:r>
              <a:rPr lang="en-US" dirty="0"/>
              <a:t>		Aged 14 -15 can go out locally unsupervised but must have a mobile phone and stay 		in 			in contact with the host family and be back by 1800</a:t>
            </a:r>
          </a:p>
          <a:p>
            <a:pPr marL="0" indent="0">
              <a:buNone/>
            </a:pPr>
            <a:r>
              <a:rPr lang="en-US" dirty="0"/>
              <a:t>		Aged 16 and over can go out locally but must be back by 20.00</a:t>
            </a:r>
          </a:p>
          <a:p>
            <a:pPr marL="0" indent="0">
              <a:buNone/>
            </a:pPr>
            <a:r>
              <a:rPr lang="en-US" dirty="0"/>
              <a:t>Visiting friends or going further afield can only happen if parents have given written permission (email)</a:t>
            </a:r>
          </a:p>
          <a:p>
            <a:r>
              <a:rPr lang="en-US" dirty="0"/>
              <a:t>Bedtimes (Guidelines) Aged 12 and under 	21.30 </a:t>
            </a:r>
          </a:p>
          <a:p>
            <a:pPr marL="0" indent="0">
              <a:buNone/>
            </a:pPr>
            <a:r>
              <a:rPr lang="en-US" dirty="0"/>
              <a:t>	               Aged 13 and 14 	22.00 </a:t>
            </a:r>
          </a:p>
          <a:p>
            <a:pPr marL="0" indent="0">
              <a:buNone/>
            </a:pPr>
            <a:r>
              <a:rPr lang="en-US" dirty="0"/>
              <a:t>                                       Aged 15 	22.30 </a:t>
            </a:r>
          </a:p>
          <a:p>
            <a:pPr marL="0" indent="0">
              <a:buNone/>
            </a:pPr>
            <a:r>
              <a:rPr lang="en-US" dirty="0"/>
              <a:t>                                       Aged 16 and over 	23.00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F58211FA-61AB-47CA-B997-898655F8EE0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885" y="5692373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0817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046E1-9E9C-094A-BACD-8654BCE8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list of things to do before coming to the UK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38D987-6397-48B0-AB96-50AEBF23DB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51579" y="2015732"/>
          <a:ext cx="9603275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560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B3DBA-01B0-0F4B-AC01-A5962CBB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Questions &amp; Answers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229B4F14-9971-46FD-97C1-730C2C9A5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48" r="4487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5F2D12E-52DB-C44F-BF92-21D225C8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dirty="0"/>
              <a:t>Where do our host families come from?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156D66-3EBF-462D-8BAF-67F6F867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dirty="0"/>
              <a:t>From York to Truro in the South West</a:t>
            </a:r>
          </a:p>
          <a:p>
            <a:r>
              <a:rPr lang="en-US" dirty="0"/>
              <a:t>Bristol, Wells, Gloucester &amp; Cheltenham</a:t>
            </a:r>
          </a:p>
          <a:p>
            <a:r>
              <a:rPr lang="en-US" dirty="0"/>
              <a:t>London, Surrey, Kent and Suffolk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365107A-849B-5B47-A82F-BF603FEF3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5.png">
            <a:extLst>
              <a:ext uri="{FF2B5EF4-FFF2-40B4-BE49-F238E27FC236}">
                <a16:creationId xmlns:a16="http://schemas.microsoft.com/office/drawing/2014/main" id="{116BE312-210F-4515-A679-309C591A473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8749" y="5650584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1759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8A6E2-477E-9241-B4A7-56CE4976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en-US" sz="2800" dirty="0"/>
              <a:t>Who are our Host families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Rectangle 27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55344DA9-102B-E04F-9BA1-EEAFA09C2A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374" y="1977"/>
            <a:ext cx="5405409" cy="5343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45763-3811-4023-B680-E5B9F88D36DC}"/>
              </a:ext>
            </a:extLst>
          </p:cNvPr>
          <p:cNvSpPr txBox="1"/>
          <p:nvPr/>
        </p:nvSpPr>
        <p:spPr>
          <a:xfrm>
            <a:off x="1451579" y="2209259"/>
            <a:ext cx="43917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Married couples with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Married couples whose children have left home say for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Single parents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Broad ethnic backgrounds</a:t>
            </a:r>
          </a:p>
          <a:p>
            <a:endParaRPr lang="en-GB" dirty="0"/>
          </a:p>
        </p:txBody>
      </p:sp>
      <p:pic>
        <p:nvPicPr>
          <p:cNvPr id="11" name="image5.png">
            <a:extLst>
              <a:ext uri="{FF2B5EF4-FFF2-40B4-BE49-F238E27FC236}">
                <a16:creationId xmlns:a16="http://schemas.microsoft.com/office/drawing/2014/main" id="{68DB2886-AD4D-4DD6-99D6-D81F09AF360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0360" y="6399199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591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2B4EC-3FFB-F24D-8B9D-8151F5FA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What sort of Houses do they live in?</a:t>
            </a:r>
          </a:p>
        </p:txBody>
      </p:sp>
      <p:pic>
        <p:nvPicPr>
          <p:cNvPr id="5" name="Content Placeholder 4" descr="A red brick house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BF75648-1913-834D-8140-D1E1998D2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3483" y="481108"/>
            <a:ext cx="2665141" cy="2491907"/>
          </a:xfrm>
          <a:prstGeom prst="rect">
            <a:avLst/>
          </a:prstGeom>
        </p:spPr>
      </p:pic>
      <p:pic>
        <p:nvPicPr>
          <p:cNvPr id="18" name="Picture 17" descr="A picture containing building, outdoor, brick, stone&#10;&#10;Description automatically generated">
            <a:extLst>
              <a:ext uri="{FF2B5EF4-FFF2-40B4-BE49-F238E27FC236}">
                <a16:creationId xmlns:a16="http://schemas.microsoft.com/office/drawing/2014/main" id="{CA3108F9-C3EE-5A4A-AFC8-1A0FCEB71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73" y="481108"/>
            <a:ext cx="1868930" cy="2491907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id="{ABFFD0F1-AD9B-9A49-ACA6-273DF8587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319" y="3137285"/>
            <a:ext cx="2679469" cy="2491907"/>
          </a:xfrm>
          <a:prstGeom prst="rect">
            <a:avLst/>
          </a:prstGeom>
        </p:spPr>
      </p:pic>
      <p:pic>
        <p:nvPicPr>
          <p:cNvPr id="16" name="Picture 15" descr="A group of cars parked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8A15B009-CB33-654E-A655-11A50C19F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486" y="3138486"/>
            <a:ext cx="2448298" cy="2491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5.png">
            <a:extLst>
              <a:ext uri="{FF2B5EF4-FFF2-40B4-BE49-F238E27FC236}">
                <a16:creationId xmlns:a16="http://schemas.microsoft.com/office/drawing/2014/main" id="{7AA6D324-3EA2-4547-9C12-87343EBA954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9410" y="5629192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0620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7E51-E210-C845-833D-248CE828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sz="2200"/>
              <a:t>How do we select Host families?</a:t>
            </a:r>
            <a:br>
              <a:rPr lang="en-US" sz="2200"/>
            </a:br>
            <a:br>
              <a:rPr lang="en-US" sz="2200"/>
            </a:br>
            <a:endParaRPr lang="en-US" sz="22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F6CA49-D2BC-4047-BF2B-05FE1775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543573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They complete an Application Form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We take up 2 references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They have an initial visit that includes a full property inspection and risk assessment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Documents are checked and a DBS (Police check) is carried out on all residents over the age of 16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They are given a thorough briefing on Safeguarding, Health &amp; Safety &amp; all Elite’s key policies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We discuss students that we want them to host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They all will have online safeguarding training – Level 1.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FEB7DF70-0A31-4A61-9C8B-3333776A1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90413" y="2012810"/>
            <a:ext cx="3668069" cy="3453535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926867-8D58-4875-8B76-E87E5BE82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A9F6663C-0F32-4FB9-B549-C2757F49F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4" name="Picture 3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6CCD72D-BE06-3C4F-A237-287AC6F0C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" r="-1" b="24797"/>
          <a:stretch/>
        </p:blipFill>
        <p:spPr>
          <a:xfrm>
            <a:off x="7554139" y="2174242"/>
            <a:ext cx="3336989" cy="3124351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1EC9D010-675A-43E4-B70F-5971E6ED331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0360" y="5692373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220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2EB71006-35CF-4442-9E29-A06FDF81D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</a:blip>
          <a:srcRect r="-1" b="15728"/>
          <a:stretch/>
        </p:blipFill>
        <p:spPr>
          <a:xfrm>
            <a:off x="305" y="31459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92DD9-064D-8C4B-872B-11B0AE1C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When do students stay with Host families?</a:t>
            </a:r>
            <a:br>
              <a:rPr lang="en-US" dirty="0"/>
            </a:b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C6434-9CD6-46FF-B822-64BF56FB1D2E}"/>
              </a:ext>
            </a:extLst>
          </p:cNvPr>
          <p:cNvSpPr txBox="1"/>
          <p:nvPr/>
        </p:nvSpPr>
        <p:spPr>
          <a:xfrm>
            <a:off x="5854725" y="1365876"/>
            <a:ext cx="53692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Exeat or Leave weekends – normally 2 to 3 nights (2 or 3 per term)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Half terms – can be from 10 to 17 nights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Long breaks from School e.g. Easter holidays for students in their final year of GCSE or A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times – after the end or beginning of School terms because of flight arrangements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Emergencies - if they are ill at School, disciplinary situations, quarantine for </a:t>
            </a:r>
            <a:r>
              <a:rPr lang="en-GB" sz="2000" dirty="0" err="1"/>
              <a:t>Covid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14" name="image5.png">
            <a:extLst>
              <a:ext uri="{FF2B5EF4-FFF2-40B4-BE49-F238E27FC236}">
                <a16:creationId xmlns:a16="http://schemas.microsoft.com/office/drawing/2014/main" id="{4F970DAA-EEE5-4B1F-B363-0E96EDF381D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7510" y="6363512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9765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8A520-026E-3640-BCC7-F971B594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planning do parents need to do for hosting?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B66918-027D-D14B-9F96-6EDD4A1BB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/>
          </a:bodyPr>
          <a:lstStyle/>
          <a:p>
            <a:r>
              <a:rPr lang="en-US" dirty="0"/>
              <a:t>Check the School’s dates for exeats, half terms</a:t>
            </a:r>
          </a:p>
          <a:p>
            <a:r>
              <a:rPr lang="en-US" dirty="0"/>
              <a:t>Complete an Accommodation Request Form for Elite</a:t>
            </a:r>
          </a:p>
          <a:p>
            <a:r>
              <a:rPr lang="en-US" dirty="0"/>
              <a:t>Give an indication of the type of Host you would prefer but be prepared to be flexible about this</a:t>
            </a:r>
          </a:p>
          <a:p>
            <a:r>
              <a:rPr lang="en-US" dirty="0"/>
              <a:t>It is important to include any medical conditions and dietary requirements on the form so hosts can be advised.</a:t>
            </a:r>
          </a:p>
          <a:p>
            <a:r>
              <a:rPr lang="en-US" dirty="0"/>
              <a:t>Once completed then you are contractually committed for the first term (Autumn)</a:t>
            </a:r>
          </a:p>
          <a:p>
            <a:r>
              <a:rPr lang="en-US" dirty="0"/>
              <a:t>Changes can be made for subsequent terms if 5 weeks notice of changes are given.</a:t>
            </a:r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5706CCA3-CCDA-48A9-A188-7C945E70096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000" y="6389674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676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B0190-EFAA-D945-89B3-C4B37172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504" y="1240076"/>
            <a:ext cx="2727813" cy="4584527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What will Elite do after receiving your Accommodation 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C5385-A212-724F-AE41-B5CF945C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40077"/>
            <a:ext cx="6034827" cy="4916465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Check our list of available Host Family, normally within 1 hour journey of the School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Send the Host Family a Booking Form giving details of the Student, School &amp; Family Contact details and dates required for hosting.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Once agreed by Hosts send the Parents a Host family Information Form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Parents agree to Host Family or ask for an alternative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Elite Informs the School about the Host Family and dates when the student will be staying with them.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Elite sends out travel details before each stay with the Host Family to Parents, Student, School &amp; Host Family.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Elite sets up a WhatsApp group for each student to monitor their journey to and from the Host Family</a:t>
            </a:r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6AFF043C-B8C8-4054-BEDD-8314DC6B4B5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8935" y="6408724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896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C030F-929D-9D4B-A238-2F13D992E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Why stay with a Host family?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98A1-EB4B-624A-A8EF-21A90BCAB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5040226"/>
          </a:xfrm>
        </p:spPr>
        <p:txBody>
          <a:bodyPr anchor="ctr">
            <a:normAutofit/>
          </a:bodyPr>
          <a:lstStyle/>
          <a:p>
            <a:r>
              <a:rPr lang="en-US" dirty="0"/>
              <a:t>It is a chance to be part of a British family and experience home life away from school</a:t>
            </a:r>
          </a:p>
          <a:p>
            <a:r>
              <a:rPr lang="en-US" dirty="0"/>
              <a:t>It is an opportunity for a different cultural experience – in terms of food and lifestyle</a:t>
            </a:r>
          </a:p>
          <a:p>
            <a:r>
              <a:rPr lang="en-US" dirty="0"/>
              <a:t>It is a chance to improve your English Language skills</a:t>
            </a:r>
          </a:p>
          <a:p>
            <a:r>
              <a:rPr lang="en-US" dirty="0"/>
              <a:t>Host families can provide support and help with educational and personal matters (for example attend Parent’s meetings)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pic>
        <p:nvPicPr>
          <p:cNvPr id="9" name="image5.png">
            <a:extLst>
              <a:ext uri="{FF2B5EF4-FFF2-40B4-BE49-F238E27FC236}">
                <a16:creationId xmlns:a16="http://schemas.microsoft.com/office/drawing/2014/main" id="{10313E96-76B8-4F46-B2AF-E9AED87F378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3722" y="5642390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03547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1136</Words>
  <Application>Microsoft Macintosh PowerPoint</Application>
  <PresentationFormat>Widescreen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Gallery</vt:lpstr>
      <vt:lpstr>    Host family presentation </vt:lpstr>
      <vt:lpstr>Where do our host families come from?</vt:lpstr>
      <vt:lpstr>Who are our Host families</vt:lpstr>
      <vt:lpstr>What sort of Houses do they live in?</vt:lpstr>
      <vt:lpstr>How do we select Host families?  </vt:lpstr>
      <vt:lpstr>When do students stay with Host families? </vt:lpstr>
      <vt:lpstr>What planning do parents need to do for hosting?</vt:lpstr>
      <vt:lpstr>What will Elite do after receiving your Accommodation Form?</vt:lpstr>
      <vt:lpstr>Why stay with a Host family?</vt:lpstr>
      <vt:lpstr>What will a Host family provide for a student?</vt:lpstr>
      <vt:lpstr>Examples of Students Rooms</vt:lpstr>
      <vt:lpstr>Do’s and Don’ts Do’s</vt:lpstr>
      <vt:lpstr>Do’s and Don’ts DoN’Ts</vt:lpstr>
      <vt:lpstr>A typical Day with a Host family</vt:lpstr>
      <vt:lpstr>Check list of things to do before coming to the UK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Host family presentation </dc:title>
  <dc:creator>Gwyn Phillips</dc:creator>
  <cp:lastModifiedBy>Gwyn Phillips</cp:lastModifiedBy>
  <cp:revision>9</cp:revision>
  <dcterms:created xsi:type="dcterms:W3CDTF">2021-06-15T14:52:24Z</dcterms:created>
  <dcterms:modified xsi:type="dcterms:W3CDTF">2023-06-13T09:20:09Z</dcterms:modified>
</cp:coreProperties>
</file>