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76" r:id="rId2"/>
    <p:sldId id="267" r:id="rId3"/>
    <p:sldId id="299" r:id="rId4"/>
    <p:sldId id="310" r:id="rId5"/>
    <p:sldId id="300" r:id="rId6"/>
    <p:sldId id="301" r:id="rId7"/>
    <p:sldId id="302" r:id="rId8"/>
    <p:sldId id="303" r:id="rId9"/>
    <p:sldId id="304" r:id="rId10"/>
    <p:sldId id="305" r:id="rId11"/>
    <p:sldId id="311" r:id="rId12"/>
    <p:sldId id="308" r:id="rId13"/>
    <p:sldId id="281" r:id="rId14"/>
    <p:sldId id="306" r:id="rId15"/>
    <p:sldId id="309" r:id="rId16"/>
    <p:sldId id="313" r:id="rId17"/>
    <p:sldId id="295" r:id="rId18"/>
  </p:sldIdLst>
  <p:sldSz cx="12192000" cy="6858000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609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1219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2438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3048000" algn="l" defTabSz="1218565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3657600" algn="l" defTabSz="1218565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4267200" algn="l" defTabSz="1218565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4876800" algn="l" defTabSz="1218565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53">
          <p15:clr>
            <a:srgbClr val="A4A3A4"/>
          </p15:clr>
        </p15:guide>
        <p15:guide id="2" orient="horz" pos="225">
          <p15:clr>
            <a:srgbClr val="A4A3A4"/>
          </p15:clr>
        </p15:guide>
        <p15:guide id="3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CC"/>
    <a:srgbClr val="F38E8E"/>
    <a:srgbClr val="63E5F7"/>
    <a:srgbClr val="85D1FF"/>
    <a:srgbClr val="CCECFF"/>
    <a:srgbClr val="FCFCFC"/>
    <a:srgbClr val="F89E29"/>
    <a:srgbClr val="F06A6A"/>
    <a:srgbClr val="90C250"/>
    <a:srgbClr val="5EAB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32" autoAdjust="0"/>
    <p:restoredTop sz="82400"/>
  </p:normalViewPr>
  <p:slideViewPr>
    <p:cSldViewPr showGuides="1">
      <p:cViewPr varScale="1">
        <p:scale>
          <a:sx n="117" d="100"/>
          <a:sy n="117" d="100"/>
        </p:scale>
        <p:origin x="1240" y="184"/>
      </p:cViewPr>
      <p:guideLst>
        <p:guide orient="horz" pos="3853"/>
        <p:guide orient="horz" pos="225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D2DA1E46-8F53-47F8-B7BC-A9F0352BF51A}" type="datetimeFigureOut">
              <a:rPr lang="zh-CN" altLang="en-US"/>
              <a:t>2023/5/15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B6661C89-6876-48A9-B4F8-488C2CF11728}" type="slidenum">
              <a:rPr lang="zh-CN" altLang="en-US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600" algn="l" rtl="0" fontAlgn="base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200" algn="l" rtl="0" fontAlgn="base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800" algn="l" rtl="0" fontAlgn="base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400" algn="l" rtl="0" fontAlgn="base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80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6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2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8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www.junior-kings.co.uk</a:t>
            </a:r>
            <a:r>
              <a:rPr lang="en-US" dirty="0"/>
              <a:t>/</a:t>
            </a:r>
            <a:r>
              <a:rPr lang="en-US" dirty="0" err="1"/>
              <a:t>whats</a:t>
            </a:r>
            <a:r>
              <a:rPr lang="en-US" dirty="0"/>
              <a:t>-on/term-dates/</a:t>
            </a:r>
          </a:p>
          <a:p>
            <a:r>
              <a:rPr lang="en-US" dirty="0"/>
              <a:t>https://</a:t>
            </a:r>
            <a:r>
              <a:rPr lang="en-US" dirty="0" err="1"/>
              <a:t>www.whitgift.co.uk</a:t>
            </a:r>
            <a:r>
              <a:rPr lang="en-US" dirty="0"/>
              <a:t>/school-life/calendar-term-dates</a:t>
            </a:r>
            <a:r>
              <a:rPr lang="zh-TW" altLang="en-US" dirty="0"/>
              <a:t> </a:t>
            </a:r>
            <a:r>
              <a:rPr lang="en-US" altLang="zh-TW" dirty="0"/>
              <a:t>no</a:t>
            </a:r>
            <a:r>
              <a:rPr lang="zh-TW" altLang="en-US" dirty="0"/>
              <a:t> </a:t>
            </a:r>
            <a:r>
              <a:rPr lang="en-US" altLang="zh-TW" dirty="0"/>
              <a:t>quarantine</a:t>
            </a:r>
            <a:r>
              <a:rPr lang="zh-TW" altLang="en-US" dirty="0"/>
              <a:t> </a:t>
            </a:r>
            <a:r>
              <a:rPr lang="en-US" altLang="zh-TW" dirty="0" err="1"/>
              <a:t>etc</a:t>
            </a:r>
            <a:endParaRPr lang="en-US" altLang="zh-TW" dirty="0"/>
          </a:p>
          <a:p>
            <a:r>
              <a:rPr lang="en-US" altLang="zh-TW" dirty="0"/>
              <a:t>Luggage</a:t>
            </a:r>
            <a:r>
              <a:rPr lang="zh-TW" altLang="en-US" dirty="0"/>
              <a:t> </a:t>
            </a:r>
            <a:r>
              <a:rPr lang="en-US" altLang="zh-TW" dirty="0"/>
              <a:t>allowance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661C89-6876-48A9-B4F8-488C2CF11728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47220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GB" dirty="0"/>
              <a:t>在</a:t>
            </a:r>
            <a:r>
              <a:rPr lang="zh-CN" altLang="en-US" dirty="0"/>
              <a:t>英照顧</a:t>
            </a:r>
            <a:endParaRPr lang="en-GB" altLang="zh-CN" dirty="0"/>
          </a:p>
          <a:p>
            <a:r>
              <a:rPr lang="zh-CN" altLang="en-US" dirty="0"/>
              <a:t>監護人主要負責學校聯絡</a:t>
            </a:r>
            <a:r>
              <a:rPr lang="en-US" altLang="zh-CN" dirty="0"/>
              <a:t>, </a:t>
            </a:r>
            <a:r>
              <a:rPr lang="zh-CN" altLang="en-US" dirty="0"/>
              <a:t>簡單如</a:t>
            </a:r>
            <a:r>
              <a:rPr lang="en-US" altLang="zh-CN" dirty="0"/>
              <a:t>:</a:t>
            </a:r>
            <a:r>
              <a:rPr lang="zh-CN" altLang="en-US" dirty="0"/>
              <a:t>假期安排，同意書等</a:t>
            </a:r>
            <a:endParaRPr lang="en-GB" altLang="zh-CN" dirty="0"/>
          </a:p>
          <a:p>
            <a:r>
              <a:rPr lang="zh-CN" altLang="en-US" dirty="0"/>
              <a:t>嚴重如：</a:t>
            </a:r>
            <a:r>
              <a:rPr lang="en-GB" altLang="zh-CN" dirty="0"/>
              <a:t>Homesick, </a:t>
            </a:r>
            <a:r>
              <a:rPr lang="zh-CN" altLang="en-US" dirty="0"/>
              <a:t>生病</a:t>
            </a:r>
            <a:r>
              <a:rPr lang="en-US" altLang="zh-CN" dirty="0"/>
              <a:t>, </a:t>
            </a:r>
            <a:r>
              <a:rPr lang="zh-CN" altLang="en-US" dirty="0"/>
              <a:t>學業問題</a:t>
            </a:r>
            <a:r>
              <a:rPr lang="en-US" altLang="zh-CN" dirty="0"/>
              <a:t>, </a:t>
            </a:r>
            <a:r>
              <a:rPr lang="zh-CN" altLang="en-US" dirty="0"/>
              <a:t>學校和父母需要第三者來交代事情和查詢意見</a:t>
            </a:r>
            <a:endParaRPr lang="en-GB" altLang="zh-CN" dirty="0"/>
          </a:p>
          <a:p>
            <a:r>
              <a:rPr lang="zh-CN" altLang="en-US" dirty="0"/>
              <a:t>學生多一個前輩可以問問題</a:t>
            </a:r>
            <a:endParaRPr lang="en-GB" altLang="zh-CN" dirty="0"/>
          </a:p>
          <a:p>
            <a:r>
              <a:rPr lang="zh-CN" altLang="en-US" dirty="0"/>
              <a:t>安排假期住宿</a:t>
            </a:r>
            <a:endParaRPr lang="en-GB" altLang="zh-CN" dirty="0"/>
          </a:p>
          <a:p>
            <a:r>
              <a:rPr lang="zh-CN" altLang="en-US" dirty="0"/>
              <a:t>疫情期間所有有關安排</a:t>
            </a:r>
            <a:r>
              <a:rPr lang="zh-TW" altLang="en-US" dirty="0"/>
              <a:t> （臨時住宿，檢測，危急處理）</a:t>
            </a:r>
            <a:endParaRPr lang="en-GB" altLang="zh-TW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661C89-6876-48A9-B4F8-488C2CF11728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38172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Camps, hosting, London option</a:t>
            </a:r>
          </a:p>
          <a:p>
            <a:r>
              <a:rPr lang="en-US" dirty="0"/>
              <a:t>https://</a:t>
            </a:r>
            <a:r>
              <a:rPr lang="en-US" dirty="0" err="1"/>
              <a:t>www.eliteacs.com</a:t>
            </a:r>
            <a:r>
              <a:rPr lang="en-US" dirty="0"/>
              <a:t>/accommodation-application-form/</a:t>
            </a:r>
          </a:p>
          <a:p>
            <a:r>
              <a:rPr kumimoji="1" lang="zh-CN" altLang="en-US" dirty="0"/>
              <a:t>大約</a:t>
            </a:r>
            <a:r>
              <a:rPr kumimoji="1" lang="en-GB" altLang="zh-CN" dirty="0"/>
              <a:t>5-6</a:t>
            </a:r>
            <a:r>
              <a:rPr kumimoji="1" lang="zh-CN" altLang="en-US" dirty="0"/>
              <a:t>月時候會透過</a:t>
            </a:r>
            <a:r>
              <a:rPr kumimoji="1" lang="en-US" altLang="zh-CN" dirty="0"/>
              <a:t>email </a:t>
            </a:r>
            <a:r>
              <a:rPr kumimoji="1" lang="zh-CN" altLang="en-US" dirty="0"/>
              <a:t>發出住宿申請表格</a:t>
            </a:r>
            <a:r>
              <a:rPr kumimoji="1" lang="en-US" altLang="zh-CN" dirty="0"/>
              <a:t>, </a:t>
            </a:r>
            <a:r>
              <a:rPr kumimoji="1" lang="zh-CN" altLang="en-US" dirty="0"/>
              <a:t>請填妥</a:t>
            </a:r>
            <a:r>
              <a:rPr kumimoji="1" lang="zh-TW" altLang="en-US" dirty="0"/>
              <a:t>，</a:t>
            </a:r>
            <a:r>
              <a:rPr kumimoji="1" lang="en-US" altLang="zh-TW" dirty="0"/>
              <a:t>7/8</a:t>
            </a:r>
            <a:r>
              <a:rPr kumimoji="1" lang="zh-TW" altLang="en-US" dirty="0"/>
              <a:t>月會收到配對寄宿家庭通知</a:t>
            </a:r>
            <a:endParaRPr kumimoji="1" lang="en-GB" altLang="zh-CN" dirty="0"/>
          </a:p>
          <a:p>
            <a:r>
              <a:rPr kumimoji="1" lang="zh-CN" altLang="en-US" dirty="0"/>
              <a:t>需要和學生商量關於來年住宿安排</a:t>
            </a:r>
            <a:endParaRPr kumimoji="1" lang="en-GB" altLang="zh-CN" dirty="0"/>
          </a:p>
          <a:p>
            <a:r>
              <a:rPr lang="zh-CN" altLang="en-US" dirty="0"/>
              <a:t>詳細住宿安排等將會</a:t>
            </a:r>
            <a:r>
              <a:rPr lang="en-US" altLang="zh-TW" dirty="0"/>
              <a:t>5</a:t>
            </a:r>
            <a:r>
              <a:rPr lang="zh-TW" altLang="en-US" dirty="0"/>
              <a:t>月由我們</a:t>
            </a:r>
            <a:r>
              <a:rPr lang="en-US" altLang="zh-TW" dirty="0"/>
              <a:t>host</a:t>
            </a:r>
            <a:r>
              <a:rPr lang="zh-TW" altLang="en-US" dirty="0"/>
              <a:t> </a:t>
            </a:r>
            <a:r>
              <a:rPr lang="en-US" altLang="zh-TW" dirty="0"/>
              <a:t>family</a:t>
            </a:r>
            <a:r>
              <a:rPr lang="zh-TW" altLang="en-US" dirty="0"/>
              <a:t> </a:t>
            </a:r>
            <a:r>
              <a:rPr lang="en-US" altLang="zh-TW" dirty="0" err="1"/>
              <a:t>co-ordinator</a:t>
            </a:r>
            <a:r>
              <a:rPr lang="zh-TW" altLang="en-US" dirty="0"/>
              <a:t> </a:t>
            </a:r>
            <a:r>
              <a:rPr lang="en-US" altLang="zh-TW" dirty="0"/>
              <a:t>Gwyn</a:t>
            </a:r>
            <a:r>
              <a:rPr lang="zh-TW" altLang="en-US" dirty="0"/>
              <a:t> </a:t>
            </a:r>
            <a:r>
              <a:rPr lang="en-US" altLang="zh-TW" dirty="0"/>
              <a:t>Phillips</a:t>
            </a:r>
            <a:r>
              <a:rPr lang="zh-TW" altLang="en-US" dirty="0"/>
              <a:t> 講解（英文日後有中文字幕）</a:t>
            </a:r>
            <a:endParaRPr lang="en-GB" altLang="zh-TW" dirty="0"/>
          </a:p>
          <a:p>
            <a:r>
              <a:rPr lang="en-US" dirty="0" err="1"/>
              <a:t>所有公司有關條文</a:t>
            </a:r>
            <a:r>
              <a:rPr lang="zh-TW" altLang="en-US" dirty="0"/>
              <a:t>等上載網頁</a:t>
            </a:r>
            <a:endParaRPr lang="en-GB" altLang="zh-TW" dirty="0"/>
          </a:p>
          <a:p>
            <a:r>
              <a:rPr lang="zh-TW" altLang="en-US" dirty="0"/>
              <a:t>將會</a:t>
            </a:r>
            <a:r>
              <a:rPr lang="en-US" altLang="zh-TW" dirty="0"/>
              <a:t>7</a:t>
            </a:r>
            <a:r>
              <a:rPr lang="zh-TW" altLang="en-US" dirty="0"/>
              <a:t>月發放學生和家長手冊</a:t>
            </a:r>
            <a:endParaRPr lang="en-US" dirty="0"/>
          </a:p>
          <a:p>
            <a:endParaRPr kumimoji="1" lang="en-GB" altLang="zh-C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661C89-6876-48A9-B4F8-488C2CF11728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33847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661C89-6876-48A9-B4F8-488C2CF11728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4794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Newland Chase/ Fitzgerald solicitor firm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661C89-6876-48A9-B4F8-488C2CF11728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4935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已購買</a:t>
            </a:r>
            <a:r>
              <a:rPr lang="en-GB" altLang="zh-CN" dirty="0"/>
              <a:t>9</a:t>
            </a:r>
            <a:r>
              <a:rPr lang="zh-CN" altLang="en-US" dirty="0"/>
              <a:t>月</a:t>
            </a:r>
            <a:r>
              <a:rPr lang="zh-CN" altLang="en-GB" dirty="0"/>
              <a:t>開學</a:t>
            </a:r>
            <a:r>
              <a:rPr lang="zh-CN" altLang="en-US" dirty="0"/>
              <a:t>機票</a:t>
            </a:r>
            <a:endParaRPr lang="en-GB" altLang="zh-CN" dirty="0"/>
          </a:p>
          <a:p>
            <a:r>
              <a:rPr lang="zh-CN" altLang="en-US" dirty="0"/>
              <a:t>決定是否陪同學生開學，日期和回程安排 不需要多停留英國</a:t>
            </a:r>
            <a:endParaRPr lang="en-GB" altLang="zh-CN" dirty="0"/>
          </a:p>
          <a:p>
            <a:r>
              <a:rPr lang="zh-CN" altLang="en-US" dirty="0"/>
              <a:t>準備通知香港學校會退學</a:t>
            </a:r>
            <a:r>
              <a:rPr lang="zh-TW" altLang="en-US" dirty="0"/>
              <a:t> （</a:t>
            </a:r>
            <a:r>
              <a:rPr lang="zh-CN" altLang="en-US" dirty="0"/>
              <a:t>簽證有關</a:t>
            </a:r>
            <a:r>
              <a:rPr lang="zh-TW" altLang="en-US" dirty="0"/>
              <a:t>）</a:t>
            </a:r>
            <a:endParaRPr lang="en-GB" altLang="zh-CN" dirty="0"/>
          </a:p>
          <a:p>
            <a:r>
              <a:rPr lang="zh-CN" altLang="en-US" dirty="0"/>
              <a:t>如選擇科目包括一些不熟悉的科目，可試上補習</a:t>
            </a:r>
            <a:r>
              <a:rPr lang="zh-TW" altLang="en-US" dirty="0"/>
              <a:t>班</a:t>
            </a:r>
            <a:r>
              <a:rPr lang="zh-CN" altLang="en-US" dirty="0"/>
              <a:t> （例如法文，拉丁等）</a:t>
            </a:r>
            <a:endParaRPr lang="en-GB" altLang="zh-CN" dirty="0"/>
          </a:p>
          <a:p>
            <a:r>
              <a:rPr lang="zh-CN" altLang="en-US" dirty="0"/>
              <a:t>部分航空公司就提供免費改機票日期服務</a:t>
            </a:r>
            <a:endParaRPr lang="en-GB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661C89-6876-48A9-B4F8-488C2CF11728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2441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（</a:t>
            </a:r>
            <a:r>
              <a:rPr lang="en-GB" altLang="zh-CN" dirty="0"/>
              <a:t>Internet/</a:t>
            </a:r>
            <a:r>
              <a:rPr lang="zh-CN" altLang="en-US" dirty="0"/>
              <a:t>電腦使用，校規，零用錢，使用學校設施，學校小店）</a:t>
            </a:r>
            <a:r>
              <a:rPr lang="en-US" altLang="zh-CN" dirty="0"/>
              <a:t>-</a:t>
            </a:r>
            <a:r>
              <a:rPr lang="zh-CN" altLang="en-US" dirty="0"/>
              <a:t>看清楚截止日期</a:t>
            </a:r>
            <a:endParaRPr lang="en-GB" altLang="zh-CN" dirty="0"/>
          </a:p>
          <a:p>
            <a:r>
              <a:rPr lang="zh-CN" altLang="en-US" dirty="0"/>
              <a:t>根據學校</a:t>
            </a:r>
            <a:r>
              <a:rPr lang="en-GB" altLang="zh-CN" dirty="0"/>
              <a:t>Welcome Pack </a:t>
            </a:r>
            <a:r>
              <a:rPr lang="zh-CN" altLang="en-US" dirty="0"/>
              <a:t>購買</a:t>
            </a:r>
            <a:endParaRPr lang="en-GB" altLang="zh-CN" dirty="0"/>
          </a:p>
          <a:p>
            <a:r>
              <a:rPr lang="zh-CN" altLang="en-US" dirty="0"/>
              <a:t>不要買超過的用品，如有需要可以網購或假期後帶回去</a:t>
            </a:r>
            <a:endParaRPr lang="en-GB" altLang="zh-CN" dirty="0"/>
          </a:p>
          <a:p>
            <a:r>
              <a:rPr lang="zh-CN" altLang="en-US" dirty="0"/>
              <a:t>注意宿舍可以使用的空間</a:t>
            </a:r>
            <a:endParaRPr lang="en-GB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altLang="zh-C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661C89-6876-48A9-B4F8-488C2CF11728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4771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NAME TAG</a:t>
            </a:r>
          </a:p>
          <a:p>
            <a:pPr marL="342900" indent="-342900">
              <a:buFont typeface="Arial" charset="0"/>
              <a:buChar char="•"/>
            </a:pPr>
            <a:r>
              <a:rPr lang="zh-CN" altLang="en-US" dirty="0"/>
              <a:t>一定要</a:t>
            </a:r>
            <a:r>
              <a:rPr lang="en-US" altLang="zh-CN" dirty="0"/>
              <a:t>check </a:t>
            </a:r>
            <a:r>
              <a:rPr lang="zh-CN" altLang="en-US" dirty="0"/>
              <a:t>是不是網上校服店還是校內店</a:t>
            </a:r>
            <a:endParaRPr lang="en-US" altLang="zh-CN" dirty="0"/>
          </a:p>
          <a:p>
            <a:pPr marL="342900" indent="-342900">
              <a:buFont typeface="Arial" charset="0"/>
              <a:buChar char="•"/>
            </a:pPr>
            <a:r>
              <a:rPr lang="zh-CN" altLang="en-US" dirty="0"/>
              <a:t>需要提前預約（</a:t>
            </a:r>
            <a:r>
              <a:rPr lang="en-GB" altLang="zh-CN" dirty="0"/>
              <a:t>5</a:t>
            </a:r>
            <a:r>
              <a:rPr lang="zh-CN" altLang="en-US" dirty="0"/>
              <a:t>月開始）</a:t>
            </a:r>
            <a:endParaRPr lang="en-GB" altLang="zh-CN" dirty="0"/>
          </a:p>
          <a:p>
            <a:pPr marL="342900" indent="-342900">
              <a:buFont typeface="Arial" charset="0"/>
              <a:buChar char="•"/>
            </a:pPr>
            <a:r>
              <a:rPr lang="zh-CN" altLang="en-US" dirty="0"/>
              <a:t>可以問同校師兄等關於校服</a:t>
            </a:r>
            <a:endParaRPr lang="en-GB" altLang="zh-CN" dirty="0"/>
          </a:p>
          <a:p>
            <a:pPr marL="342900" indent="-342900">
              <a:buFont typeface="Arial" charset="0"/>
              <a:buChar char="•"/>
            </a:pPr>
            <a:r>
              <a:rPr lang="zh-CN" altLang="en-US" dirty="0"/>
              <a:t>可以考慮購買二手校服</a:t>
            </a:r>
            <a:endParaRPr lang="en-GB" altLang="zh-CN" dirty="0"/>
          </a:p>
          <a:p>
            <a:pPr marL="342900" indent="-342900">
              <a:buFont typeface="Arial" charset="0"/>
              <a:buChar char="•"/>
            </a:pPr>
            <a:r>
              <a:rPr lang="zh-CN" altLang="en-US" dirty="0"/>
              <a:t>量度三圍</a:t>
            </a:r>
            <a:endParaRPr lang="en-GB" altLang="zh-CN" dirty="0"/>
          </a:p>
          <a:p>
            <a:pPr marL="342900" indent="-342900">
              <a:buFont typeface="Arial" charset="0"/>
              <a:buChar char="•"/>
            </a:pPr>
            <a:r>
              <a:rPr lang="zh-CN" altLang="en-US" dirty="0"/>
              <a:t>可以透過宿舍</a:t>
            </a:r>
            <a:r>
              <a:rPr lang="en-US" altLang="zh-TW" dirty="0"/>
              <a:t>matron</a:t>
            </a:r>
            <a:r>
              <a:rPr lang="zh-TW" altLang="en-US" dirty="0"/>
              <a:t> 換校服</a:t>
            </a:r>
            <a:endParaRPr lang="en-GB" altLang="zh-C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661C89-6876-48A9-B4F8-488C2CF11728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36561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600" dirty="0"/>
              <a:t>針卡記錄</a:t>
            </a:r>
            <a:endParaRPr lang="en-GB" altLang="zh-CN" sz="1600" dirty="0"/>
          </a:p>
          <a:p>
            <a:r>
              <a:rPr lang="zh-CN" altLang="en-US" sz="1600" dirty="0"/>
              <a:t>長期服用藥品記錄</a:t>
            </a:r>
            <a:endParaRPr lang="en-GB" altLang="zh-CN" sz="1600" dirty="0"/>
          </a:p>
          <a:p>
            <a:r>
              <a:rPr lang="zh-CN" altLang="en-US" sz="1600" dirty="0"/>
              <a:t>英國防疫針</a:t>
            </a:r>
            <a:endParaRPr lang="en-GB" altLang="zh-CN" sz="1600" dirty="0"/>
          </a:p>
          <a:p>
            <a:r>
              <a:rPr lang="zh-CN" altLang="en-US" sz="1600" dirty="0"/>
              <a:t>免費？</a:t>
            </a:r>
            <a:r>
              <a:rPr lang="en-US" altLang="zh-CN" sz="1600" dirty="0"/>
              <a:t>HPV /</a:t>
            </a:r>
            <a:r>
              <a:rPr lang="zh-CN" altLang="en-US" sz="1600" dirty="0"/>
              <a:t>腦炎</a:t>
            </a:r>
            <a:endParaRPr lang="en-GB" altLang="zh-CN" sz="1600" dirty="0"/>
          </a:p>
          <a:p>
            <a:r>
              <a:rPr lang="zh-CN" altLang="en-US" sz="1600" dirty="0"/>
              <a:t>平安藥</a:t>
            </a:r>
            <a:endParaRPr lang="en-GB" altLang="zh-CN" sz="1600" dirty="0"/>
          </a:p>
          <a:p>
            <a:r>
              <a:rPr lang="zh-CN" altLang="en-US" sz="1600" dirty="0"/>
              <a:t>敏感</a:t>
            </a:r>
            <a:endParaRPr lang="en-GB" altLang="zh-CN" sz="1600" dirty="0"/>
          </a:p>
          <a:p>
            <a:r>
              <a:rPr lang="zh-CN" altLang="en-US" sz="1600" dirty="0"/>
              <a:t>香港打</a:t>
            </a:r>
            <a:r>
              <a:rPr lang="en-US" altLang="zh-TW" sz="1600" dirty="0"/>
              <a:t>covid-19</a:t>
            </a:r>
            <a:r>
              <a:rPr lang="zh-CN" altLang="en-US" sz="1600" dirty="0"/>
              <a:t>疫苗</a:t>
            </a:r>
            <a:r>
              <a:rPr lang="zh-TW" altLang="en-US" sz="1600" dirty="0"/>
              <a:t>？</a:t>
            </a:r>
            <a:endParaRPr lang="en-GB" sz="1600" dirty="0"/>
          </a:p>
          <a:p>
            <a:r>
              <a:rPr lang="zh-CN" altLang="en-US" dirty="0"/>
              <a:t>九成都是透過</a:t>
            </a:r>
            <a:r>
              <a:rPr lang="en-GB" altLang="zh-CN" dirty="0"/>
              <a:t>NHS (</a:t>
            </a:r>
            <a:r>
              <a:rPr lang="zh-CN" altLang="en-US" dirty="0"/>
              <a:t>國民保健</a:t>
            </a:r>
            <a:r>
              <a:rPr lang="en-US" altLang="zh-CN" dirty="0"/>
              <a:t>)</a:t>
            </a:r>
            <a:r>
              <a:rPr lang="zh-CN" altLang="en-US" dirty="0"/>
              <a:t>提供</a:t>
            </a:r>
            <a:endParaRPr lang="en-GB" altLang="zh-CN" dirty="0"/>
          </a:p>
          <a:p>
            <a:r>
              <a:rPr lang="zh-CN" altLang="en-US" dirty="0"/>
              <a:t>看醫生</a:t>
            </a:r>
            <a:r>
              <a:rPr lang="en-US" altLang="zh-CN" dirty="0"/>
              <a:t>, </a:t>
            </a:r>
            <a:r>
              <a:rPr lang="zh-CN" altLang="en-US" dirty="0"/>
              <a:t>牙醫</a:t>
            </a:r>
            <a:r>
              <a:rPr lang="en-US" altLang="zh-CN" dirty="0"/>
              <a:t>, </a:t>
            </a:r>
            <a:r>
              <a:rPr lang="zh-CN" altLang="en-US" dirty="0"/>
              <a:t>住院都不用收費</a:t>
            </a:r>
            <a:endParaRPr lang="en-GB" altLang="zh-CN" dirty="0"/>
          </a:p>
          <a:p>
            <a:r>
              <a:rPr lang="zh-CN" altLang="en-US" dirty="0"/>
              <a:t>有任何問題，一定</a:t>
            </a:r>
            <a:r>
              <a:rPr lang="zh-TW" altLang="en-US" dirty="0"/>
              <a:t>要</a:t>
            </a:r>
            <a:r>
              <a:rPr lang="zh-CN" altLang="en-US" dirty="0"/>
              <a:t>告訴學校（例如舍監，</a:t>
            </a:r>
            <a:r>
              <a:rPr lang="en-US" altLang="zh-CN" dirty="0"/>
              <a:t>Medical Centre</a:t>
            </a:r>
            <a:r>
              <a:rPr lang="zh-CN" altLang="zh-CN" dirty="0"/>
              <a:t>）</a:t>
            </a:r>
            <a:r>
              <a:rPr lang="zh-CN" altLang="en-US" dirty="0"/>
              <a:t>等來處理</a:t>
            </a:r>
            <a:endParaRPr lang="en-GB" altLang="zh-CN" dirty="0"/>
          </a:p>
          <a:p>
            <a:r>
              <a:rPr lang="zh-CN" altLang="en-US" dirty="0"/>
              <a:t>簡單的病</a:t>
            </a:r>
            <a:r>
              <a:rPr lang="en-US" altLang="zh-CN" dirty="0"/>
              <a:t>, </a:t>
            </a:r>
            <a:r>
              <a:rPr lang="zh-CN" altLang="en-US" dirty="0"/>
              <a:t>例如傷風感冒等提供止痛藥</a:t>
            </a:r>
            <a:r>
              <a:rPr lang="en-US" altLang="zh-CN" dirty="0"/>
              <a:t> </a:t>
            </a:r>
            <a:endParaRPr lang="en-GB" altLang="zh-CN" dirty="0"/>
          </a:p>
          <a:p>
            <a:r>
              <a:rPr lang="zh-CN" altLang="en-US" dirty="0"/>
              <a:t>需要時候學校會安排醫生</a:t>
            </a:r>
            <a:endParaRPr lang="en-GB" altLang="zh-CN" dirty="0"/>
          </a:p>
          <a:p>
            <a:r>
              <a:rPr lang="zh-CN" altLang="en-US" dirty="0"/>
              <a:t>如因為排期問題，學校醫務所會建議到私人診所</a:t>
            </a:r>
            <a:r>
              <a:rPr lang="en-US" altLang="zh-CN" dirty="0"/>
              <a:t> </a:t>
            </a:r>
            <a:r>
              <a:rPr lang="zh-CN" altLang="en-US" dirty="0"/>
              <a:t>（例如</a:t>
            </a:r>
            <a:r>
              <a:rPr lang="en-US" altLang="zh-CN" dirty="0"/>
              <a:t>Physio)</a:t>
            </a:r>
          </a:p>
          <a:p>
            <a:r>
              <a:rPr lang="zh-CN" altLang="en-US" dirty="0"/>
              <a:t>如果不滿意學校醫療安排，需要請假和監護人帶往倫敦看私家醫生</a:t>
            </a:r>
            <a:endParaRPr lang="en-GB" altLang="zh-CN" dirty="0"/>
          </a:p>
          <a:p>
            <a:r>
              <a:rPr lang="zh-CN" altLang="en-US" dirty="0"/>
              <a:t>如有長期病患紀錄一定要通知學校</a:t>
            </a:r>
            <a:endParaRPr lang="en-GB" altLang="zh-CN" dirty="0"/>
          </a:p>
          <a:p>
            <a:endParaRPr kumimoji="1" lang="ja-JP" altLang="en-US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661C89-6876-48A9-B4F8-488C2CF11728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37841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 J. </a:t>
            </a:r>
            <a:r>
              <a:rPr lang="en-US" dirty="0" err="1"/>
              <a:t>Menakaya</a:t>
            </a:r>
            <a:endParaRPr lang="en-US" dirty="0"/>
          </a:p>
          <a:p>
            <a:r>
              <a:rPr lang="en-US" dirty="0"/>
              <a:t>Portland Hospital </a:t>
            </a:r>
            <a:r>
              <a:rPr lang="zh-TW" altLang="en-US" dirty="0"/>
              <a:t>（</a:t>
            </a:r>
            <a:r>
              <a:rPr lang="zh-CN" altLang="en-US" dirty="0"/>
              <a:t>全英唯一兒童醫院</a:t>
            </a:r>
            <a:r>
              <a:rPr lang="zh-TW" altLang="en-US" dirty="0"/>
              <a:t>），</a:t>
            </a:r>
            <a:r>
              <a:rPr lang="en-GB" altLang="zh-TW" dirty="0"/>
              <a:t>Hillington </a:t>
            </a:r>
            <a:r>
              <a:rPr lang="en-GB" altLang="zh-TW" dirty="0" err="1"/>
              <a:t>Hopsital</a:t>
            </a:r>
            <a:r>
              <a:rPr lang="en-GB" altLang="zh-TW" dirty="0"/>
              <a:t> </a:t>
            </a:r>
            <a:r>
              <a:rPr lang="zh-CN" altLang="en-GB" dirty="0"/>
              <a:t>兒科</a:t>
            </a:r>
            <a:r>
              <a:rPr lang="zh-CN" altLang="en-US" dirty="0"/>
              <a:t>醫生</a:t>
            </a:r>
            <a:r>
              <a:rPr lang="zh-TW" altLang="en-US" dirty="0"/>
              <a:t> </a:t>
            </a:r>
            <a:endParaRPr lang="en-GB" altLang="zh-TW" dirty="0"/>
          </a:p>
          <a:p>
            <a:r>
              <a:rPr lang="zh-CN" altLang="en-US" dirty="0"/>
              <a:t>家長可以直接和</a:t>
            </a:r>
            <a:r>
              <a:rPr lang="en-GB" altLang="zh-CN" dirty="0"/>
              <a:t>Dr </a:t>
            </a:r>
            <a:r>
              <a:rPr lang="en-GB" altLang="zh-CN" dirty="0" err="1"/>
              <a:t>Menakaya</a:t>
            </a:r>
            <a:r>
              <a:rPr lang="en-GB" altLang="zh-CN" dirty="0"/>
              <a:t> </a:t>
            </a:r>
            <a:r>
              <a:rPr lang="zh-CN" altLang="en-GB" dirty="0"/>
              <a:t>溝通</a:t>
            </a:r>
            <a:endParaRPr lang="en-GB" altLang="zh-CN" dirty="0"/>
          </a:p>
          <a:p>
            <a:r>
              <a:rPr lang="zh-CN" altLang="en-US" dirty="0"/>
              <a:t>如需要英國專屬家庭醫生</a:t>
            </a:r>
            <a:r>
              <a:rPr lang="zh-TW" altLang="en-US" dirty="0"/>
              <a:t>，</a:t>
            </a:r>
            <a:r>
              <a:rPr lang="zh-CN" altLang="en-US" dirty="0"/>
              <a:t>需要入學前到診所進行全身檢查</a:t>
            </a:r>
            <a:endParaRPr lang="en-GB" altLang="zh-CN" dirty="0"/>
          </a:p>
          <a:p>
            <a:r>
              <a:rPr lang="zh-CN" altLang="en-US" dirty="0"/>
              <a:t>如學校醫療中心提供不到足夠醫療支援</a:t>
            </a:r>
            <a:r>
              <a:rPr lang="zh-TW" altLang="en-US" dirty="0"/>
              <a:t>，</a:t>
            </a:r>
            <a:r>
              <a:rPr lang="en-GB" altLang="zh-TW" dirty="0"/>
              <a:t>Dr </a:t>
            </a:r>
            <a:r>
              <a:rPr lang="en-GB" altLang="zh-TW" dirty="0" err="1"/>
              <a:t>Menakaya</a:t>
            </a:r>
            <a:r>
              <a:rPr lang="en-GB" altLang="zh-TW" dirty="0"/>
              <a:t> </a:t>
            </a:r>
            <a:r>
              <a:rPr lang="zh-CN" altLang="en-GB" dirty="0"/>
              <a:t>會</a:t>
            </a:r>
            <a:r>
              <a:rPr lang="zh-CN" altLang="en-US" dirty="0"/>
              <a:t>直接和學校聯絡和提供</a:t>
            </a:r>
            <a:r>
              <a:rPr lang="en-US" altLang="zh-TW" dirty="0"/>
              <a:t>advice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661C89-6876-48A9-B4F8-488C2CF11728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64970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每位學生都可以有最多</a:t>
            </a:r>
            <a:r>
              <a:rPr lang="en-GB" altLang="zh-CN" dirty="0"/>
              <a:t>6</a:t>
            </a:r>
            <a:r>
              <a:rPr lang="zh-CN" altLang="en-US" dirty="0"/>
              <a:t>張</a:t>
            </a:r>
            <a:r>
              <a:rPr lang="en-US" altLang="zh-CN" dirty="0" err="1"/>
              <a:t>giffgaff</a:t>
            </a:r>
            <a:r>
              <a:rPr lang="en-US" altLang="zh-CN" dirty="0"/>
              <a:t> </a:t>
            </a:r>
            <a:r>
              <a:rPr lang="zh-CN" altLang="en-US" dirty="0"/>
              <a:t>電話卡</a:t>
            </a:r>
            <a:endParaRPr lang="en-GB" altLang="zh-CN" dirty="0"/>
          </a:p>
          <a:p>
            <a:r>
              <a:rPr lang="zh-CN" altLang="en-US" dirty="0"/>
              <a:t>可以網上透過信用卡增值，或在當地便利店，超級市場購買增值卷</a:t>
            </a:r>
            <a:endParaRPr lang="en-GB" altLang="zh-CN" dirty="0"/>
          </a:p>
          <a:p>
            <a:r>
              <a:rPr lang="zh-CN" altLang="en-US" dirty="0"/>
              <a:t>可以決定每月限額</a:t>
            </a:r>
            <a:r>
              <a:rPr lang="en-US" altLang="zh-CN" dirty="0"/>
              <a:t> </a:t>
            </a:r>
            <a:r>
              <a:rPr lang="zh-CN" altLang="en-US" dirty="0"/>
              <a:t>（無線上網等）</a:t>
            </a:r>
            <a:endParaRPr lang="en-GB" altLang="zh-CN" dirty="0"/>
          </a:p>
          <a:p>
            <a:r>
              <a:rPr lang="zh-CN" altLang="en-US" dirty="0"/>
              <a:t>假期時候可以決定不增值</a:t>
            </a:r>
            <a:endParaRPr lang="en-GB" altLang="zh-CN" dirty="0"/>
          </a:p>
          <a:p>
            <a:r>
              <a:rPr lang="zh-CN" altLang="en-US" dirty="0"/>
              <a:t>父母可以網上查看所用餘額</a:t>
            </a:r>
            <a:endParaRPr lang="en-GB" altLang="zh-CN" dirty="0"/>
          </a:p>
          <a:p>
            <a:r>
              <a:rPr lang="zh-CN" altLang="en-US" dirty="0"/>
              <a:t>透過</a:t>
            </a:r>
            <a:r>
              <a:rPr lang="en-US" altLang="zh-CN" dirty="0"/>
              <a:t>email </a:t>
            </a:r>
            <a:r>
              <a:rPr lang="zh-CN" altLang="en-US" dirty="0"/>
              <a:t>把開通方法發給父母</a:t>
            </a:r>
            <a:endParaRPr lang="en-GB" altLang="zh-CN" dirty="0"/>
          </a:p>
          <a:p>
            <a:r>
              <a:rPr lang="zh-CN" altLang="en-US" dirty="0"/>
              <a:t>到達後，可以研究網絡流暢程度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661C89-6876-48A9-B4F8-488C2CF11728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12807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UM / </a:t>
            </a:r>
            <a:r>
              <a:rPr lang="en-US" dirty="0" err="1"/>
              <a:t>接機</a:t>
            </a:r>
            <a:r>
              <a:rPr lang="zh-TW" altLang="en-US" dirty="0"/>
              <a:t> </a:t>
            </a:r>
            <a:r>
              <a:rPr lang="en-US" altLang="zh-TW" dirty="0"/>
              <a:t>/</a:t>
            </a:r>
            <a:r>
              <a:rPr lang="zh-TW" altLang="en-US" dirty="0"/>
              <a:t> 文件準備 </a:t>
            </a:r>
            <a:r>
              <a:rPr lang="en-US" altLang="zh-TW" dirty="0"/>
              <a:t>/</a:t>
            </a:r>
            <a:r>
              <a:rPr lang="zh-TW" altLang="en-US" dirty="0"/>
              <a:t>檢測</a:t>
            </a:r>
            <a:endParaRPr lang="en-GB" altLang="zh-TW" dirty="0"/>
          </a:p>
          <a:p>
            <a:r>
              <a:rPr lang="en-US" dirty="0" err="1"/>
              <a:t>入學前</a:t>
            </a:r>
            <a:r>
              <a:rPr lang="zh-TW" altLang="en-US" dirty="0"/>
              <a:t>：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661C89-6876-48A9-B4F8-488C2CF11728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2702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9B3034-AC56-4B8F-85E2-7159F6ADD5D4}" type="datetime1">
              <a:rPr lang="zh-CN" altLang="en-US" smtClean="0"/>
              <a:t>2023/5/15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455707" y="6356351"/>
            <a:ext cx="5280587" cy="3661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F34D00-1C4A-4843-A69F-4230EB0A4E3B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8945FF-5269-422B-AEE5-56B8472009B3}" type="datetime1">
              <a:rPr lang="zh-CN" altLang="en-US" smtClean="0"/>
              <a:t>2023/5/15</a:t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886881-02D5-4CBA-B86A-380D02969A71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EDDD1-772C-4457-BA8C-FF29CB85BE86}" type="datetime1">
              <a:rPr lang="zh-CN" altLang="en-US" smtClean="0"/>
              <a:t>2023/5/15</a:t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0373FE-7578-46A2-B1D7-46704757B56D}" type="slidenum">
              <a:rPr lang="zh-CN" altLang="en-US"/>
              <a:t>‹#›</a:t>
            </a:fld>
            <a:endParaRPr lang="zh-CN" altLang="en-US"/>
          </a:p>
        </p:txBody>
      </p:sp>
      <p:sp>
        <p:nvSpPr>
          <p:cNvPr id="7" name="页脚占位符 4"/>
          <p:cNvSpPr>
            <a:spLocks noGrp="1"/>
          </p:cNvSpPr>
          <p:nvPr>
            <p:ph type="ftr" sz="quarter" idx="3"/>
          </p:nvPr>
        </p:nvSpPr>
        <p:spPr>
          <a:xfrm>
            <a:off x="3455707" y="6356351"/>
            <a:ext cx="5280587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28801"/>
            <a:ext cx="10972800" cy="45254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2C2BBA-EFBE-4A22-8798-06DDB9FFB503}" type="datetime1">
              <a:rPr lang="zh-CN" altLang="en-US" smtClean="0"/>
              <a:t>2023/5/15</a:t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B94106-C6F4-4655-B7DE-D48D79F37124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F180AD-5A3B-4143-95F9-A4A8CACA6F26}" type="datetime1">
              <a:rPr lang="zh-CN" altLang="en-US" smtClean="0"/>
              <a:t>2023/5/15</a:t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1DC9E6-6DD3-4691-A9C7-D271DA098654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7EE31-1C7C-46BB-9063-CEFF43D399D1}" type="datetime1">
              <a:rPr lang="zh-CN" altLang="en-US" smtClean="0"/>
              <a:t>2023/5/15</a:t>
            </a:fld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0D5811-AC7B-4E29-80B8-F7ADF695AEF9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B10A80-4E27-4642-BAB6-289FA8DA24D8}" type="datetime1">
              <a:rPr lang="zh-CN" altLang="en-US" smtClean="0"/>
              <a:t>2023/5/15</a:t>
            </a:fld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F4A716-14C9-41DE-A1AD-07CBE4E1485A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088AE4-FBF3-4262-AEC9-E11F842BF496}" type="datetime1">
              <a:rPr lang="zh-CN" altLang="en-US" smtClean="0"/>
              <a:t>2023/5/15</a:t>
            </a:fld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591AA-1701-4670-82F8-29319F7ADA55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AC5D4E-8744-44BE-A98B-762A4F899E2A}" type="datetime1">
              <a:rPr lang="zh-CN" altLang="en-US" smtClean="0"/>
              <a:t>2023/5/15</a:t>
            </a:fld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E96E4C-A786-42C8-98B7-EB52B4851D53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51D7BF-DD11-4F2E-8955-1A9A853CFEB0}" type="datetime1">
              <a:rPr lang="zh-CN" altLang="en-US" smtClean="0"/>
              <a:t>2023/5/15</a:t>
            </a:fld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758159-6336-4F39-ABDF-0970ED78D5AD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444D57-EEF4-463E-85B4-54F4BDE3AFB7}" type="datetime1">
              <a:rPr lang="zh-CN" altLang="en-US" smtClean="0"/>
              <a:t>2023/5/15</a:t>
            </a:fld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E238C-4D9C-4436-A513-4BF035CCAFFF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6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D6A7AAE-4856-4E0E-941F-542B4E7AEDEF}" type="datetime1">
              <a:rPr lang="zh-CN" altLang="en-US" smtClean="0"/>
              <a:t>2023/5/15</a:t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8D58473B-3055-42E7-AAA6-D770D94057E5}" type="slidenum">
              <a:rPr lang="zh-CN" altLang="en-US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609600"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1219200"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828800"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2438400"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microsoft.com/office/2007/relationships/hdphoto" Target="../media/hdphoto10.wdp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microsoft.com/office/2007/relationships/hdphoto" Target="../media/hdphoto4.wdp"/><Relationship Id="rId9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microsoft.com/office/2007/relationships/hdphoto" Target="../media/hdphoto7.wdp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5"/>
          <p:cNvSpPr/>
          <p:nvPr/>
        </p:nvSpPr>
        <p:spPr bwMode="auto">
          <a:xfrm>
            <a:off x="3995767" y="2136796"/>
            <a:ext cx="1388608" cy="1331121"/>
          </a:xfrm>
          <a:custGeom>
            <a:avLst/>
            <a:gdLst>
              <a:gd name="T0" fmla="*/ 526 w 590"/>
              <a:gd name="T1" fmla="*/ 92 h 566"/>
              <a:gd name="T2" fmla="*/ 426 w 590"/>
              <a:gd name="T3" fmla="*/ 25 h 566"/>
              <a:gd name="T4" fmla="*/ 327 w 590"/>
              <a:gd name="T5" fmla="*/ 2 h 566"/>
              <a:gd name="T6" fmla="*/ 326 w 590"/>
              <a:gd name="T7" fmla="*/ 2 h 566"/>
              <a:gd name="T8" fmla="*/ 289 w 590"/>
              <a:gd name="T9" fmla="*/ 0 h 566"/>
              <a:gd name="T10" fmla="*/ 262 w 590"/>
              <a:gd name="T11" fmla="*/ 1 h 566"/>
              <a:gd name="T12" fmla="*/ 176 w 590"/>
              <a:gd name="T13" fmla="*/ 14 h 566"/>
              <a:gd name="T14" fmla="*/ 58 w 590"/>
              <a:gd name="T15" fmla="*/ 79 h 566"/>
              <a:gd name="T16" fmla="*/ 29 w 590"/>
              <a:gd name="T17" fmla="*/ 119 h 566"/>
              <a:gd name="T18" fmla="*/ 22 w 590"/>
              <a:gd name="T19" fmla="*/ 133 h 566"/>
              <a:gd name="T20" fmla="*/ 0 w 590"/>
              <a:gd name="T21" fmla="*/ 245 h 566"/>
              <a:gd name="T22" fmla="*/ 25 w 590"/>
              <a:gd name="T23" fmla="*/ 363 h 566"/>
              <a:gd name="T24" fmla="*/ 187 w 590"/>
              <a:gd name="T25" fmla="*/ 538 h 566"/>
              <a:gd name="T26" fmla="*/ 278 w 590"/>
              <a:gd name="T27" fmla="*/ 563 h 566"/>
              <a:gd name="T28" fmla="*/ 382 w 590"/>
              <a:gd name="T29" fmla="*/ 550 h 566"/>
              <a:gd name="T30" fmla="*/ 480 w 590"/>
              <a:gd name="T31" fmla="*/ 476 h 566"/>
              <a:gd name="T32" fmla="*/ 570 w 590"/>
              <a:gd name="T33" fmla="*/ 301 h 566"/>
              <a:gd name="T34" fmla="*/ 526 w 590"/>
              <a:gd name="T35" fmla="*/ 92 h 5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90" h="566">
                <a:moveTo>
                  <a:pt x="526" y="92"/>
                </a:moveTo>
                <a:cubicBezTo>
                  <a:pt x="498" y="61"/>
                  <a:pt x="464" y="40"/>
                  <a:pt x="426" y="25"/>
                </a:cubicBezTo>
                <a:cubicBezTo>
                  <a:pt x="394" y="12"/>
                  <a:pt x="361" y="5"/>
                  <a:pt x="327" y="2"/>
                </a:cubicBezTo>
                <a:cubicBezTo>
                  <a:pt x="327" y="2"/>
                  <a:pt x="327" y="2"/>
                  <a:pt x="326" y="2"/>
                </a:cubicBezTo>
                <a:cubicBezTo>
                  <a:pt x="315" y="1"/>
                  <a:pt x="303" y="0"/>
                  <a:pt x="289" y="0"/>
                </a:cubicBezTo>
                <a:cubicBezTo>
                  <a:pt x="280" y="0"/>
                  <a:pt x="271" y="1"/>
                  <a:pt x="262" y="1"/>
                </a:cubicBezTo>
                <a:cubicBezTo>
                  <a:pt x="237" y="1"/>
                  <a:pt x="207" y="5"/>
                  <a:pt x="176" y="14"/>
                </a:cubicBezTo>
                <a:cubicBezTo>
                  <a:pt x="121" y="29"/>
                  <a:pt x="76" y="54"/>
                  <a:pt x="58" y="79"/>
                </a:cubicBezTo>
                <a:cubicBezTo>
                  <a:pt x="47" y="91"/>
                  <a:pt x="37" y="104"/>
                  <a:pt x="29" y="119"/>
                </a:cubicBezTo>
                <a:cubicBezTo>
                  <a:pt x="26" y="124"/>
                  <a:pt x="24" y="128"/>
                  <a:pt x="22" y="133"/>
                </a:cubicBezTo>
                <a:cubicBezTo>
                  <a:pt x="8" y="163"/>
                  <a:pt x="0" y="202"/>
                  <a:pt x="0" y="245"/>
                </a:cubicBezTo>
                <a:cubicBezTo>
                  <a:pt x="0" y="291"/>
                  <a:pt x="9" y="333"/>
                  <a:pt x="25" y="363"/>
                </a:cubicBezTo>
                <a:cubicBezTo>
                  <a:pt x="58" y="439"/>
                  <a:pt x="111" y="499"/>
                  <a:pt x="187" y="538"/>
                </a:cubicBezTo>
                <a:cubicBezTo>
                  <a:pt x="215" y="552"/>
                  <a:pt x="246" y="560"/>
                  <a:pt x="278" y="563"/>
                </a:cubicBezTo>
                <a:cubicBezTo>
                  <a:pt x="314" y="566"/>
                  <a:pt x="349" y="563"/>
                  <a:pt x="382" y="550"/>
                </a:cubicBezTo>
                <a:cubicBezTo>
                  <a:pt x="422" y="535"/>
                  <a:pt x="453" y="508"/>
                  <a:pt x="480" y="476"/>
                </a:cubicBezTo>
                <a:cubicBezTo>
                  <a:pt x="524" y="425"/>
                  <a:pt x="554" y="366"/>
                  <a:pt x="570" y="301"/>
                </a:cubicBezTo>
                <a:cubicBezTo>
                  <a:pt x="590" y="225"/>
                  <a:pt x="580" y="153"/>
                  <a:pt x="526" y="92"/>
                </a:cubicBezTo>
                <a:close/>
              </a:path>
            </a:pathLst>
          </a:custGeom>
          <a:solidFill>
            <a:srgbClr val="F06A6A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/>
          </a:p>
        </p:txBody>
      </p:sp>
      <p:sp>
        <p:nvSpPr>
          <p:cNvPr id="16" name="Freeform 5"/>
          <p:cNvSpPr/>
          <p:nvPr/>
        </p:nvSpPr>
        <p:spPr bwMode="auto">
          <a:xfrm rot="9502714">
            <a:off x="2470776" y="2136796"/>
            <a:ext cx="1388608" cy="1331121"/>
          </a:xfrm>
          <a:custGeom>
            <a:avLst/>
            <a:gdLst>
              <a:gd name="T0" fmla="*/ 526 w 590"/>
              <a:gd name="T1" fmla="*/ 92 h 566"/>
              <a:gd name="T2" fmla="*/ 426 w 590"/>
              <a:gd name="T3" fmla="*/ 25 h 566"/>
              <a:gd name="T4" fmla="*/ 327 w 590"/>
              <a:gd name="T5" fmla="*/ 2 h 566"/>
              <a:gd name="T6" fmla="*/ 326 w 590"/>
              <a:gd name="T7" fmla="*/ 2 h 566"/>
              <a:gd name="T8" fmla="*/ 289 w 590"/>
              <a:gd name="T9" fmla="*/ 0 h 566"/>
              <a:gd name="T10" fmla="*/ 262 w 590"/>
              <a:gd name="T11" fmla="*/ 1 h 566"/>
              <a:gd name="T12" fmla="*/ 176 w 590"/>
              <a:gd name="T13" fmla="*/ 14 h 566"/>
              <a:gd name="T14" fmla="*/ 58 w 590"/>
              <a:gd name="T15" fmla="*/ 79 h 566"/>
              <a:gd name="T16" fmla="*/ 29 w 590"/>
              <a:gd name="T17" fmla="*/ 119 h 566"/>
              <a:gd name="T18" fmla="*/ 22 w 590"/>
              <a:gd name="T19" fmla="*/ 133 h 566"/>
              <a:gd name="T20" fmla="*/ 0 w 590"/>
              <a:gd name="T21" fmla="*/ 245 h 566"/>
              <a:gd name="T22" fmla="*/ 25 w 590"/>
              <a:gd name="T23" fmla="*/ 363 h 566"/>
              <a:gd name="T24" fmla="*/ 187 w 590"/>
              <a:gd name="T25" fmla="*/ 538 h 566"/>
              <a:gd name="T26" fmla="*/ 278 w 590"/>
              <a:gd name="T27" fmla="*/ 563 h 566"/>
              <a:gd name="T28" fmla="*/ 382 w 590"/>
              <a:gd name="T29" fmla="*/ 550 h 566"/>
              <a:gd name="T30" fmla="*/ 480 w 590"/>
              <a:gd name="T31" fmla="*/ 476 h 566"/>
              <a:gd name="T32" fmla="*/ 570 w 590"/>
              <a:gd name="T33" fmla="*/ 301 h 566"/>
              <a:gd name="T34" fmla="*/ 526 w 590"/>
              <a:gd name="T35" fmla="*/ 92 h 5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90" h="566">
                <a:moveTo>
                  <a:pt x="526" y="92"/>
                </a:moveTo>
                <a:cubicBezTo>
                  <a:pt x="498" y="61"/>
                  <a:pt x="464" y="40"/>
                  <a:pt x="426" y="25"/>
                </a:cubicBezTo>
                <a:cubicBezTo>
                  <a:pt x="394" y="12"/>
                  <a:pt x="361" y="5"/>
                  <a:pt x="327" y="2"/>
                </a:cubicBezTo>
                <a:cubicBezTo>
                  <a:pt x="327" y="2"/>
                  <a:pt x="327" y="2"/>
                  <a:pt x="326" y="2"/>
                </a:cubicBezTo>
                <a:cubicBezTo>
                  <a:pt x="315" y="1"/>
                  <a:pt x="303" y="0"/>
                  <a:pt x="289" y="0"/>
                </a:cubicBezTo>
                <a:cubicBezTo>
                  <a:pt x="280" y="0"/>
                  <a:pt x="271" y="1"/>
                  <a:pt x="262" y="1"/>
                </a:cubicBezTo>
                <a:cubicBezTo>
                  <a:pt x="237" y="1"/>
                  <a:pt x="207" y="5"/>
                  <a:pt x="176" y="14"/>
                </a:cubicBezTo>
                <a:cubicBezTo>
                  <a:pt x="121" y="29"/>
                  <a:pt x="76" y="54"/>
                  <a:pt x="58" y="79"/>
                </a:cubicBezTo>
                <a:cubicBezTo>
                  <a:pt x="47" y="91"/>
                  <a:pt x="37" y="104"/>
                  <a:pt x="29" y="119"/>
                </a:cubicBezTo>
                <a:cubicBezTo>
                  <a:pt x="26" y="124"/>
                  <a:pt x="24" y="128"/>
                  <a:pt x="22" y="133"/>
                </a:cubicBezTo>
                <a:cubicBezTo>
                  <a:pt x="8" y="163"/>
                  <a:pt x="0" y="202"/>
                  <a:pt x="0" y="245"/>
                </a:cubicBezTo>
                <a:cubicBezTo>
                  <a:pt x="0" y="291"/>
                  <a:pt x="9" y="333"/>
                  <a:pt x="25" y="363"/>
                </a:cubicBezTo>
                <a:cubicBezTo>
                  <a:pt x="58" y="439"/>
                  <a:pt x="111" y="499"/>
                  <a:pt x="187" y="538"/>
                </a:cubicBezTo>
                <a:cubicBezTo>
                  <a:pt x="215" y="552"/>
                  <a:pt x="246" y="560"/>
                  <a:pt x="278" y="563"/>
                </a:cubicBezTo>
                <a:cubicBezTo>
                  <a:pt x="314" y="566"/>
                  <a:pt x="349" y="563"/>
                  <a:pt x="382" y="550"/>
                </a:cubicBezTo>
                <a:cubicBezTo>
                  <a:pt x="422" y="535"/>
                  <a:pt x="453" y="508"/>
                  <a:pt x="480" y="476"/>
                </a:cubicBezTo>
                <a:cubicBezTo>
                  <a:pt x="524" y="425"/>
                  <a:pt x="554" y="366"/>
                  <a:pt x="570" y="301"/>
                </a:cubicBezTo>
                <a:cubicBezTo>
                  <a:pt x="590" y="225"/>
                  <a:pt x="580" y="153"/>
                  <a:pt x="526" y="92"/>
                </a:cubicBezTo>
                <a:close/>
              </a:path>
            </a:pathLst>
          </a:custGeom>
          <a:solidFill>
            <a:srgbClr val="F89E29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/>
          </a:p>
        </p:txBody>
      </p:sp>
      <p:sp>
        <p:nvSpPr>
          <p:cNvPr id="17" name="Freeform 5"/>
          <p:cNvSpPr/>
          <p:nvPr/>
        </p:nvSpPr>
        <p:spPr bwMode="auto">
          <a:xfrm rot="17952227">
            <a:off x="5509881" y="2193022"/>
            <a:ext cx="1388608" cy="1331121"/>
          </a:xfrm>
          <a:custGeom>
            <a:avLst/>
            <a:gdLst>
              <a:gd name="T0" fmla="*/ 526 w 590"/>
              <a:gd name="T1" fmla="*/ 92 h 566"/>
              <a:gd name="T2" fmla="*/ 426 w 590"/>
              <a:gd name="T3" fmla="*/ 25 h 566"/>
              <a:gd name="T4" fmla="*/ 327 w 590"/>
              <a:gd name="T5" fmla="*/ 2 h 566"/>
              <a:gd name="T6" fmla="*/ 326 w 590"/>
              <a:gd name="T7" fmla="*/ 2 h 566"/>
              <a:gd name="T8" fmla="*/ 289 w 590"/>
              <a:gd name="T9" fmla="*/ 0 h 566"/>
              <a:gd name="T10" fmla="*/ 262 w 590"/>
              <a:gd name="T11" fmla="*/ 1 h 566"/>
              <a:gd name="T12" fmla="*/ 176 w 590"/>
              <a:gd name="T13" fmla="*/ 14 h 566"/>
              <a:gd name="T14" fmla="*/ 58 w 590"/>
              <a:gd name="T15" fmla="*/ 79 h 566"/>
              <a:gd name="T16" fmla="*/ 29 w 590"/>
              <a:gd name="T17" fmla="*/ 119 h 566"/>
              <a:gd name="T18" fmla="*/ 22 w 590"/>
              <a:gd name="T19" fmla="*/ 133 h 566"/>
              <a:gd name="T20" fmla="*/ 0 w 590"/>
              <a:gd name="T21" fmla="*/ 245 h 566"/>
              <a:gd name="T22" fmla="*/ 25 w 590"/>
              <a:gd name="T23" fmla="*/ 363 h 566"/>
              <a:gd name="T24" fmla="*/ 187 w 590"/>
              <a:gd name="T25" fmla="*/ 538 h 566"/>
              <a:gd name="T26" fmla="*/ 278 w 590"/>
              <a:gd name="T27" fmla="*/ 563 h 566"/>
              <a:gd name="T28" fmla="*/ 382 w 590"/>
              <a:gd name="T29" fmla="*/ 550 h 566"/>
              <a:gd name="T30" fmla="*/ 480 w 590"/>
              <a:gd name="T31" fmla="*/ 476 h 566"/>
              <a:gd name="T32" fmla="*/ 570 w 590"/>
              <a:gd name="T33" fmla="*/ 301 h 566"/>
              <a:gd name="T34" fmla="*/ 526 w 590"/>
              <a:gd name="T35" fmla="*/ 92 h 5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90" h="566">
                <a:moveTo>
                  <a:pt x="526" y="92"/>
                </a:moveTo>
                <a:cubicBezTo>
                  <a:pt x="498" y="61"/>
                  <a:pt x="464" y="40"/>
                  <a:pt x="426" y="25"/>
                </a:cubicBezTo>
                <a:cubicBezTo>
                  <a:pt x="394" y="12"/>
                  <a:pt x="361" y="5"/>
                  <a:pt x="327" y="2"/>
                </a:cubicBezTo>
                <a:cubicBezTo>
                  <a:pt x="327" y="2"/>
                  <a:pt x="327" y="2"/>
                  <a:pt x="326" y="2"/>
                </a:cubicBezTo>
                <a:cubicBezTo>
                  <a:pt x="315" y="1"/>
                  <a:pt x="303" y="0"/>
                  <a:pt x="289" y="0"/>
                </a:cubicBezTo>
                <a:cubicBezTo>
                  <a:pt x="280" y="0"/>
                  <a:pt x="271" y="1"/>
                  <a:pt x="262" y="1"/>
                </a:cubicBezTo>
                <a:cubicBezTo>
                  <a:pt x="237" y="1"/>
                  <a:pt x="207" y="5"/>
                  <a:pt x="176" y="14"/>
                </a:cubicBezTo>
                <a:cubicBezTo>
                  <a:pt x="121" y="29"/>
                  <a:pt x="76" y="54"/>
                  <a:pt x="58" y="79"/>
                </a:cubicBezTo>
                <a:cubicBezTo>
                  <a:pt x="47" y="91"/>
                  <a:pt x="37" y="104"/>
                  <a:pt x="29" y="119"/>
                </a:cubicBezTo>
                <a:cubicBezTo>
                  <a:pt x="26" y="124"/>
                  <a:pt x="24" y="128"/>
                  <a:pt x="22" y="133"/>
                </a:cubicBezTo>
                <a:cubicBezTo>
                  <a:pt x="8" y="163"/>
                  <a:pt x="0" y="202"/>
                  <a:pt x="0" y="245"/>
                </a:cubicBezTo>
                <a:cubicBezTo>
                  <a:pt x="0" y="291"/>
                  <a:pt x="9" y="333"/>
                  <a:pt x="25" y="363"/>
                </a:cubicBezTo>
                <a:cubicBezTo>
                  <a:pt x="58" y="439"/>
                  <a:pt x="111" y="499"/>
                  <a:pt x="187" y="538"/>
                </a:cubicBezTo>
                <a:cubicBezTo>
                  <a:pt x="215" y="552"/>
                  <a:pt x="246" y="560"/>
                  <a:pt x="278" y="563"/>
                </a:cubicBezTo>
                <a:cubicBezTo>
                  <a:pt x="314" y="566"/>
                  <a:pt x="349" y="563"/>
                  <a:pt x="382" y="550"/>
                </a:cubicBezTo>
                <a:cubicBezTo>
                  <a:pt x="422" y="535"/>
                  <a:pt x="453" y="508"/>
                  <a:pt x="480" y="476"/>
                </a:cubicBezTo>
                <a:cubicBezTo>
                  <a:pt x="524" y="425"/>
                  <a:pt x="554" y="366"/>
                  <a:pt x="570" y="301"/>
                </a:cubicBezTo>
                <a:cubicBezTo>
                  <a:pt x="590" y="225"/>
                  <a:pt x="580" y="153"/>
                  <a:pt x="526" y="92"/>
                </a:cubicBezTo>
                <a:close/>
              </a:path>
            </a:pathLst>
          </a:custGeom>
          <a:solidFill>
            <a:srgbClr val="5EABE6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/>
          </a:p>
        </p:txBody>
      </p:sp>
      <p:sp>
        <p:nvSpPr>
          <p:cNvPr id="18" name="Freeform 5"/>
          <p:cNvSpPr/>
          <p:nvPr/>
        </p:nvSpPr>
        <p:spPr bwMode="auto">
          <a:xfrm rot="9123913">
            <a:off x="6926961" y="2116536"/>
            <a:ext cx="1388608" cy="1331121"/>
          </a:xfrm>
          <a:custGeom>
            <a:avLst/>
            <a:gdLst>
              <a:gd name="T0" fmla="*/ 526 w 590"/>
              <a:gd name="T1" fmla="*/ 92 h 566"/>
              <a:gd name="T2" fmla="*/ 426 w 590"/>
              <a:gd name="T3" fmla="*/ 25 h 566"/>
              <a:gd name="T4" fmla="*/ 327 w 590"/>
              <a:gd name="T5" fmla="*/ 2 h 566"/>
              <a:gd name="T6" fmla="*/ 326 w 590"/>
              <a:gd name="T7" fmla="*/ 2 h 566"/>
              <a:gd name="T8" fmla="*/ 289 w 590"/>
              <a:gd name="T9" fmla="*/ 0 h 566"/>
              <a:gd name="T10" fmla="*/ 262 w 590"/>
              <a:gd name="T11" fmla="*/ 1 h 566"/>
              <a:gd name="T12" fmla="*/ 176 w 590"/>
              <a:gd name="T13" fmla="*/ 14 h 566"/>
              <a:gd name="T14" fmla="*/ 58 w 590"/>
              <a:gd name="T15" fmla="*/ 79 h 566"/>
              <a:gd name="T16" fmla="*/ 29 w 590"/>
              <a:gd name="T17" fmla="*/ 119 h 566"/>
              <a:gd name="T18" fmla="*/ 22 w 590"/>
              <a:gd name="T19" fmla="*/ 133 h 566"/>
              <a:gd name="T20" fmla="*/ 0 w 590"/>
              <a:gd name="T21" fmla="*/ 245 h 566"/>
              <a:gd name="T22" fmla="*/ 25 w 590"/>
              <a:gd name="T23" fmla="*/ 363 h 566"/>
              <a:gd name="T24" fmla="*/ 187 w 590"/>
              <a:gd name="T25" fmla="*/ 538 h 566"/>
              <a:gd name="T26" fmla="*/ 278 w 590"/>
              <a:gd name="T27" fmla="*/ 563 h 566"/>
              <a:gd name="T28" fmla="*/ 382 w 590"/>
              <a:gd name="T29" fmla="*/ 550 h 566"/>
              <a:gd name="T30" fmla="*/ 480 w 590"/>
              <a:gd name="T31" fmla="*/ 476 h 566"/>
              <a:gd name="T32" fmla="*/ 570 w 590"/>
              <a:gd name="T33" fmla="*/ 301 h 566"/>
              <a:gd name="T34" fmla="*/ 526 w 590"/>
              <a:gd name="T35" fmla="*/ 92 h 5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90" h="566">
                <a:moveTo>
                  <a:pt x="526" y="92"/>
                </a:moveTo>
                <a:cubicBezTo>
                  <a:pt x="498" y="61"/>
                  <a:pt x="464" y="40"/>
                  <a:pt x="426" y="25"/>
                </a:cubicBezTo>
                <a:cubicBezTo>
                  <a:pt x="394" y="12"/>
                  <a:pt x="361" y="5"/>
                  <a:pt x="327" y="2"/>
                </a:cubicBezTo>
                <a:cubicBezTo>
                  <a:pt x="327" y="2"/>
                  <a:pt x="327" y="2"/>
                  <a:pt x="326" y="2"/>
                </a:cubicBezTo>
                <a:cubicBezTo>
                  <a:pt x="315" y="1"/>
                  <a:pt x="303" y="0"/>
                  <a:pt x="289" y="0"/>
                </a:cubicBezTo>
                <a:cubicBezTo>
                  <a:pt x="280" y="0"/>
                  <a:pt x="271" y="1"/>
                  <a:pt x="262" y="1"/>
                </a:cubicBezTo>
                <a:cubicBezTo>
                  <a:pt x="237" y="1"/>
                  <a:pt x="207" y="5"/>
                  <a:pt x="176" y="14"/>
                </a:cubicBezTo>
                <a:cubicBezTo>
                  <a:pt x="121" y="29"/>
                  <a:pt x="76" y="54"/>
                  <a:pt x="58" y="79"/>
                </a:cubicBezTo>
                <a:cubicBezTo>
                  <a:pt x="47" y="91"/>
                  <a:pt x="37" y="104"/>
                  <a:pt x="29" y="119"/>
                </a:cubicBezTo>
                <a:cubicBezTo>
                  <a:pt x="26" y="124"/>
                  <a:pt x="24" y="128"/>
                  <a:pt x="22" y="133"/>
                </a:cubicBezTo>
                <a:cubicBezTo>
                  <a:pt x="8" y="163"/>
                  <a:pt x="0" y="202"/>
                  <a:pt x="0" y="245"/>
                </a:cubicBezTo>
                <a:cubicBezTo>
                  <a:pt x="0" y="291"/>
                  <a:pt x="9" y="333"/>
                  <a:pt x="25" y="363"/>
                </a:cubicBezTo>
                <a:cubicBezTo>
                  <a:pt x="58" y="439"/>
                  <a:pt x="111" y="499"/>
                  <a:pt x="187" y="538"/>
                </a:cubicBezTo>
                <a:cubicBezTo>
                  <a:pt x="215" y="552"/>
                  <a:pt x="246" y="560"/>
                  <a:pt x="278" y="563"/>
                </a:cubicBezTo>
                <a:cubicBezTo>
                  <a:pt x="314" y="566"/>
                  <a:pt x="349" y="563"/>
                  <a:pt x="382" y="550"/>
                </a:cubicBezTo>
                <a:cubicBezTo>
                  <a:pt x="422" y="535"/>
                  <a:pt x="453" y="508"/>
                  <a:pt x="480" y="476"/>
                </a:cubicBezTo>
                <a:cubicBezTo>
                  <a:pt x="524" y="425"/>
                  <a:pt x="554" y="366"/>
                  <a:pt x="570" y="301"/>
                </a:cubicBezTo>
                <a:cubicBezTo>
                  <a:pt x="590" y="225"/>
                  <a:pt x="580" y="153"/>
                  <a:pt x="526" y="92"/>
                </a:cubicBezTo>
                <a:close/>
              </a:path>
            </a:pathLst>
          </a:custGeom>
          <a:solidFill>
            <a:srgbClr val="F89E29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/>
          </a:p>
        </p:txBody>
      </p:sp>
      <p:sp>
        <p:nvSpPr>
          <p:cNvPr id="19" name="Freeform 5"/>
          <p:cNvSpPr/>
          <p:nvPr/>
        </p:nvSpPr>
        <p:spPr bwMode="auto">
          <a:xfrm rot="3526558">
            <a:off x="8431000" y="2184730"/>
            <a:ext cx="1388608" cy="1331121"/>
          </a:xfrm>
          <a:custGeom>
            <a:avLst/>
            <a:gdLst>
              <a:gd name="T0" fmla="*/ 526 w 590"/>
              <a:gd name="T1" fmla="*/ 92 h 566"/>
              <a:gd name="T2" fmla="*/ 426 w 590"/>
              <a:gd name="T3" fmla="*/ 25 h 566"/>
              <a:gd name="T4" fmla="*/ 327 w 590"/>
              <a:gd name="T5" fmla="*/ 2 h 566"/>
              <a:gd name="T6" fmla="*/ 326 w 590"/>
              <a:gd name="T7" fmla="*/ 2 h 566"/>
              <a:gd name="T8" fmla="*/ 289 w 590"/>
              <a:gd name="T9" fmla="*/ 0 h 566"/>
              <a:gd name="T10" fmla="*/ 262 w 590"/>
              <a:gd name="T11" fmla="*/ 1 h 566"/>
              <a:gd name="T12" fmla="*/ 176 w 590"/>
              <a:gd name="T13" fmla="*/ 14 h 566"/>
              <a:gd name="T14" fmla="*/ 58 w 590"/>
              <a:gd name="T15" fmla="*/ 79 h 566"/>
              <a:gd name="T16" fmla="*/ 29 w 590"/>
              <a:gd name="T17" fmla="*/ 119 h 566"/>
              <a:gd name="T18" fmla="*/ 22 w 590"/>
              <a:gd name="T19" fmla="*/ 133 h 566"/>
              <a:gd name="T20" fmla="*/ 0 w 590"/>
              <a:gd name="T21" fmla="*/ 245 h 566"/>
              <a:gd name="T22" fmla="*/ 25 w 590"/>
              <a:gd name="T23" fmla="*/ 363 h 566"/>
              <a:gd name="T24" fmla="*/ 187 w 590"/>
              <a:gd name="T25" fmla="*/ 538 h 566"/>
              <a:gd name="T26" fmla="*/ 278 w 590"/>
              <a:gd name="T27" fmla="*/ 563 h 566"/>
              <a:gd name="T28" fmla="*/ 382 w 590"/>
              <a:gd name="T29" fmla="*/ 550 h 566"/>
              <a:gd name="T30" fmla="*/ 480 w 590"/>
              <a:gd name="T31" fmla="*/ 476 h 566"/>
              <a:gd name="T32" fmla="*/ 570 w 590"/>
              <a:gd name="T33" fmla="*/ 301 h 566"/>
              <a:gd name="T34" fmla="*/ 526 w 590"/>
              <a:gd name="T35" fmla="*/ 92 h 5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90" h="566">
                <a:moveTo>
                  <a:pt x="526" y="92"/>
                </a:moveTo>
                <a:cubicBezTo>
                  <a:pt x="498" y="61"/>
                  <a:pt x="464" y="40"/>
                  <a:pt x="426" y="25"/>
                </a:cubicBezTo>
                <a:cubicBezTo>
                  <a:pt x="394" y="12"/>
                  <a:pt x="361" y="5"/>
                  <a:pt x="327" y="2"/>
                </a:cubicBezTo>
                <a:cubicBezTo>
                  <a:pt x="327" y="2"/>
                  <a:pt x="327" y="2"/>
                  <a:pt x="326" y="2"/>
                </a:cubicBezTo>
                <a:cubicBezTo>
                  <a:pt x="315" y="1"/>
                  <a:pt x="303" y="0"/>
                  <a:pt x="289" y="0"/>
                </a:cubicBezTo>
                <a:cubicBezTo>
                  <a:pt x="280" y="0"/>
                  <a:pt x="271" y="1"/>
                  <a:pt x="262" y="1"/>
                </a:cubicBezTo>
                <a:cubicBezTo>
                  <a:pt x="237" y="1"/>
                  <a:pt x="207" y="5"/>
                  <a:pt x="176" y="14"/>
                </a:cubicBezTo>
                <a:cubicBezTo>
                  <a:pt x="121" y="29"/>
                  <a:pt x="76" y="54"/>
                  <a:pt x="58" y="79"/>
                </a:cubicBezTo>
                <a:cubicBezTo>
                  <a:pt x="47" y="91"/>
                  <a:pt x="37" y="104"/>
                  <a:pt x="29" y="119"/>
                </a:cubicBezTo>
                <a:cubicBezTo>
                  <a:pt x="26" y="124"/>
                  <a:pt x="24" y="128"/>
                  <a:pt x="22" y="133"/>
                </a:cubicBezTo>
                <a:cubicBezTo>
                  <a:pt x="8" y="163"/>
                  <a:pt x="0" y="202"/>
                  <a:pt x="0" y="245"/>
                </a:cubicBezTo>
                <a:cubicBezTo>
                  <a:pt x="0" y="291"/>
                  <a:pt x="9" y="333"/>
                  <a:pt x="25" y="363"/>
                </a:cubicBezTo>
                <a:cubicBezTo>
                  <a:pt x="58" y="439"/>
                  <a:pt x="111" y="499"/>
                  <a:pt x="187" y="538"/>
                </a:cubicBezTo>
                <a:cubicBezTo>
                  <a:pt x="215" y="552"/>
                  <a:pt x="246" y="560"/>
                  <a:pt x="278" y="563"/>
                </a:cubicBezTo>
                <a:cubicBezTo>
                  <a:pt x="314" y="566"/>
                  <a:pt x="349" y="563"/>
                  <a:pt x="382" y="550"/>
                </a:cubicBezTo>
                <a:cubicBezTo>
                  <a:pt x="422" y="535"/>
                  <a:pt x="453" y="508"/>
                  <a:pt x="480" y="476"/>
                </a:cubicBezTo>
                <a:cubicBezTo>
                  <a:pt x="524" y="425"/>
                  <a:pt x="554" y="366"/>
                  <a:pt x="570" y="301"/>
                </a:cubicBezTo>
                <a:cubicBezTo>
                  <a:pt x="590" y="225"/>
                  <a:pt x="580" y="153"/>
                  <a:pt x="526" y="92"/>
                </a:cubicBezTo>
                <a:close/>
              </a:path>
            </a:pathLst>
          </a:custGeom>
          <a:solidFill>
            <a:srgbClr val="90C250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/>
          </a:p>
        </p:txBody>
      </p:sp>
      <p:sp>
        <p:nvSpPr>
          <p:cNvPr id="3" name="TextBox 2"/>
          <p:cNvSpPr txBox="1"/>
          <p:nvPr/>
        </p:nvSpPr>
        <p:spPr>
          <a:xfrm>
            <a:off x="2915647" y="2283066"/>
            <a:ext cx="840093" cy="993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65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E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383724" y="2283066"/>
            <a:ext cx="840093" cy="993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65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L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846580" y="2283066"/>
            <a:ext cx="840093" cy="993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65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I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346747" y="2283066"/>
            <a:ext cx="840093" cy="993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65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T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751295" y="2258870"/>
            <a:ext cx="840093" cy="993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65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21325" y="4177728"/>
            <a:ext cx="3994888" cy="749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135" dirty="0">
                <a:solidFill>
                  <a:schemeClr val="tx1">
                    <a:lumMod val="50000"/>
                    <a:lumOff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2023 Elite Anglo Chinese</a:t>
            </a:r>
          </a:p>
          <a:p>
            <a:pPr algn="ctr"/>
            <a:r>
              <a:rPr lang="zh-CN" altLang="en-US" sz="2135" dirty="0">
                <a:solidFill>
                  <a:schemeClr val="tx1">
                    <a:lumMod val="50000"/>
                    <a:lumOff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開學講座</a:t>
            </a:r>
          </a:p>
        </p:txBody>
      </p:sp>
      <p:cxnSp>
        <p:nvCxnSpPr>
          <p:cNvPr id="6" name="直接连接符 5"/>
          <p:cNvCxnSpPr/>
          <p:nvPr/>
        </p:nvCxnSpPr>
        <p:spPr>
          <a:xfrm>
            <a:off x="7800581" y="4414271"/>
            <a:ext cx="137076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/>
          <p:cNvCxnSpPr/>
          <p:nvPr/>
        </p:nvCxnSpPr>
        <p:spPr>
          <a:xfrm>
            <a:off x="2903407" y="4414271"/>
            <a:ext cx="137076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erson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3132622C-FB5D-7647-8920-EFA16D5958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15" b="89993" l="9995" r="89980">
                        <a14:foregroundMark x1="49430" y1="9115" x2="49430" y2="9115"/>
                        <a14:foregroundMark x1="52654" y1="9673" x2="56994" y2="11272"/>
                        <a14:backgroundMark x1="16394" y1="33408" x2="16394" y2="33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3961" y="3113965"/>
            <a:ext cx="4858219" cy="3240487"/>
          </a:xfrm>
          <a:prstGeom prst="rect">
            <a:avLst/>
          </a:prstGeom>
        </p:spPr>
      </p:pic>
      <p:pic>
        <p:nvPicPr>
          <p:cNvPr id="8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id="{EA32BA8F-BBB8-E943-8AA5-E18F5B9944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438" y="462146"/>
            <a:ext cx="4279900" cy="8509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BDC7DB4-BAD1-C242-A047-3F5578ADEA11}"/>
              </a:ext>
            </a:extLst>
          </p:cNvPr>
          <p:cNvSpPr txBox="1"/>
          <p:nvPr/>
        </p:nvSpPr>
        <p:spPr>
          <a:xfrm>
            <a:off x="11029071" y="23493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1925537" y="1319119"/>
            <a:ext cx="6780753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5"/>
          <p:cNvSpPr/>
          <p:nvPr/>
        </p:nvSpPr>
        <p:spPr bwMode="auto">
          <a:xfrm>
            <a:off x="425370" y="233645"/>
            <a:ext cx="2640293" cy="2530988"/>
          </a:xfrm>
          <a:custGeom>
            <a:avLst/>
            <a:gdLst>
              <a:gd name="T0" fmla="*/ 526 w 590"/>
              <a:gd name="T1" fmla="*/ 92 h 566"/>
              <a:gd name="T2" fmla="*/ 426 w 590"/>
              <a:gd name="T3" fmla="*/ 25 h 566"/>
              <a:gd name="T4" fmla="*/ 327 w 590"/>
              <a:gd name="T5" fmla="*/ 2 h 566"/>
              <a:gd name="T6" fmla="*/ 326 w 590"/>
              <a:gd name="T7" fmla="*/ 2 h 566"/>
              <a:gd name="T8" fmla="*/ 289 w 590"/>
              <a:gd name="T9" fmla="*/ 0 h 566"/>
              <a:gd name="T10" fmla="*/ 262 w 590"/>
              <a:gd name="T11" fmla="*/ 1 h 566"/>
              <a:gd name="T12" fmla="*/ 176 w 590"/>
              <a:gd name="T13" fmla="*/ 14 h 566"/>
              <a:gd name="T14" fmla="*/ 58 w 590"/>
              <a:gd name="T15" fmla="*/ 79 h 566"/>
              <a:gd name="T16" fmla="*/ 29 w 590"/>
              <a:gd name="T17" fmla="*/ 119 h 566"/>
              <a:gd name="T18" fmla="*/ 22 w 590"/>
              <a:gd name="T19" fmla="*/ 133 h 566"/>
              <a:gd name="T20" fmla="*/ 0 w 590"/>
              <a:gd name="T21" fmla="*/ 245 h 566"/>
              <a:gd name="T22" fmla="*/ 25 w 590"/>
              <a:gd name="T23" fmla="*/ 363 h 566"/>
              <a:gd name="T24" fmla="*/ 187 w 590"/>
              <a:gd name="T25" fmla="*/ 538 h 566"/>
              <a:gd name="T26" fmla="*/ 278 w 590"/>
              <a:gd name="T27" fmla="*/ 563 h 566"/>
              <a:gd name="T28" fmla="*/ 382 w 590"/>
              <a:gd name="T29" fmla="*/ 550 h 566"/>
              <a:gd name="T30" fmla="*/ 480 w 590"/>
              <a:gd name="T31" fmla="*/ 476 h 566"/>
              <a:gd name="T32" fmla="*/ 570 w 590"/>
              <a:gd name="T33" fmla="*/ 301 h 566"/>
              <a:gd name="T34" fmla="*/ 526 w 590"/>
              <a:gd name="T35" fmla="*/ 92 h 5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90" h="566">
                <a:moveTo>
                  <a:pt x="526" y="92"/>
                </a:moveTo>
                <a:cubicBezTo>
                  <a:pt x="498" y="61"/>
                  <a:pt x="464" y="40"/>
                  <a:pt x="426" y="25"/>
                </a:cubicBezTo>
                <a:cubicBezTo>
                  <a:pt x="394" y="12"/>
                  <a:pt x="361" y="5"/>
                  <a:pt x="327" y="2"/>
                </a:cubicBezTo>
                <a:cubicBezTo>
                  <a:pt x="327" y="2"/>
                  <a:pt x="327" y="2"/>
                  <a:pt x="326" y="2"/>
                </a:cubicBezTo>
                <a:cubicBezTo>
                  <a:pt x="315" y="1"/>
                  <a:pt x="303" y="0"/>
                  <a:pt x="289" y="0"/>
                </a:cubicBezTo>
                <a:cubicBezTo>
                  <a:pt x="280" y="0"/>
                  <a:pt x="271" y="1"/>
                  <a:pt x="262" y="1"/>
                </a:cubicBezTo>
                <a:cubicBezTo>
                  <a:pt x="237" y="1"/>
                  <a:pt x="207" y="5"/>
                  <a:pt x="176" y="14"/>
                </a:cubicBezTo>
                <a:cubicBezTo>
                  <a:pt x="121" y="29"/>
                  <a:pt x="76" y="54"/>
                  <a:pt x="58" y="79"/>
                </a:cubicBezTo>
                <a:cubicBezTo>
                  <a:pt x="47" y="91"/>
                  <a:pt x="37" y="104"/>
                  <a:pt x="29" y="119"/>
                </a:cubicBezTo>
                <a:cubicBezTo>
                  <a:pt x="26" y="124"/>
                  <a:pt x="24" y="128"/>
                  <a:pt x="22" y="133"/>
                </a:cubicBezTo>
                <a:cubicBezTo>
                  <a:pt x="8" y="163"/>
                  <a:pt x="0" y="202"/>
                  <a:pt x="0" y="245"/>
                </a:cubicBezTo>
                <a:cubicBezTo>
                  <a:pt x="0" y="291"/>
                  <a:pt x="9" y="333"/>
                  <a:pt x="25" y="363"/>
                </a:cubicBezTo>
                <a:cubicBezTo>
                  <a:pt x="58" y="439"/>
                  <a:pt x="111" y="499"/>
                  <a:pt x="187" y="538"/>
                </a:cubicBezTo>
                <a:cubicBezTo>
                  <a:pt x="215" y="552"/>
                  <a:pt x="246" y="560"/>
                  <a:pt x="278" y="563"/>
                </a:cubicBezTo>
                <a:cubicBezTo>
                  <a:pt x="314" y="566"/>
                  <a:pt x="349" y="563"/>
                  <a:pt x="382" y="550"/>
                </a:cubicBezTo>
                <a:cubicBezTo>
                  <a:pt x="422" y="535"/>
                  <a:pt x="453" y="508"/>
                  <a:pt x="480" y="476"/>
                </a:cubicBezTo>
                <a:cubicBezTo>
                  <a:pt x="524" y="425"/>
                  <a:pt x="554" y="366"/>
                  <a:pt x="570" y="301"/>
                </a:cubicBezTo>
                <a:cubicBezTo>
                  <a:pt x="590" y="225"/>
                  <a:pt x="580" y="153"/>
                  <a:pt x="526" y="92"/>
                </a:cubicBezTo>
                <a:close/>
              </a:path>
            </a:pathLst>
          </a:custGeom>
          <a:solidFill>
            <a:srgbClr val="F06A6A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695399" y="1319119"/>
            <a:ext cx="9241028" cy="748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GB" sz="4265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华文细黑" panose="02010600040101010101" pitchFamily="2" charset="-122"/>
                <a:ea typeface="华文细黑" panose="02010600040101010101" pitchFamily="2" charset="-122"/>
                <a:cs typeface="Calibri" panose="020F0502020204030204" pitchFamily="34" charset="0"/>
              </a:rPr>
              <a:t>留學</a:t>
            </a:r>
            <a:r>
              <a:rPr lang="zh-CN" altLang="en-US" sz="4265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华文细黑" panose="02010600040101010101" pitchFamily="2" charset="-122"/>
                <a:ea typeface="华文细黑" panose="02010600040101010101" pitchFamily="2" charset="-122"/>
                <a:cs typeface="Calibri" panose="020F0502020204030204" pitchFamily="34" charset="0"/>
              </a:rPr>
              <a:t>生保險</a:t>
            </a:r>
            <a:r>
              <a:rPr lang="zh-TW" altLang="en-US" sz="4265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华文细黑" panose="02010600040101010101" pitchFamily="2" charset="-122"/>
                <a:ea typeface="华文细黑" panose="0201060004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TW" sz="4265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华文细黑" panose="02010600040101010101" pitchFamily="2" charset="-122"/>
                <a:ea typeface="华文细黑" panose="02010600040101010101" pitchFamily="2" charset="-122"/>
                <a:cs typeface="Calibri" panose="020F0502020204030204" pitchFamily="34" charset="0"/>
              </a:rPr>
              <a:t>/</a:t>
            </a:r>
            <a:r>
              <a:rPr lang="zh-TW" altLang="en-US" sz="4265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华文细黑" panose="02010600040101010101" pitchFamily="2" charset="-122"/>
                <a:ea typeface="华文细黑" panose="02010600040101010101" pitchFamily="2" charset="-122"/>
                <a:cs typeface="Calibri" panose="020F0502020204030204" pitchFamily="34" charset="0"/>
              </a:rPr>
              <a:t> 私人醫生</a:t>
            </a:r>
            <a:endParaRPr lang="zh-CN" altLang="en-US" sz="4265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华文细黑" panose="02010600040101010101" pitchFamily="2" charset="-122"/>
              <a:ea typeface="华文细黑" panose="0201060004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20691" y="1499139"/>
            <a:ext cx="3994888" cy="420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zh-CN" altLang="en-US" sz="2135" dirty="0">
              <a:solidFill>
                <a:schemeClr val="tx1">
                  <a:lumMod val="50000"/>
                  <a:lumOff val="5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pic>
        <p:nvPicPr>
          <p:cNvPr id="3" name="Picture 2" descr="A screenshot of a phone&#10;&#10;Description automatically generated with low confidence">
            <a:extLst>
              <a:ext uri="{FF2B5EF4-FFF2-40B4-BE49-F238E27FC236}">
                <a16:creationId xmlns:a16="http://schemas.microsoft.com/office/drawing/2014/main" id="{68FB302C-2923-ED4C-B54E-040E2CB994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077" y="2456424"/>
            <a:ext cx="1917312" cy="4219761"/>
          </a:xfrm>
          <a:prstGeom prst="rect">
            <a:avLst/>
          </a:prstGeom>
        </p:spPr>
      </p:pic>
      <p:pic>
        <p:nvPicPr>
          <p:cNvPr id="5" name="Picture 4" descr="A person wearing a graduation cap&#10;&#10;Description automatically generated with medium confidence">
            <a:extLst>
              <a:ext uri="{FF2B5EF4-FFF2-40B4-BE49-F238E27FC236}">
                <a16:creationId xmlns:a16="http://schemas.microsoft.com/office/drawing/2014/main" id="{455025A7-BAE3-D84F-BAB4-35D179029A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908" y="2222779"/>
            <a:ext cx="2345764" cy="4453406"/>
          </a:xfrm>
          <a:prstGeom prst="rect">
            <a:avLst/>
          </a:prstGeom>
        </p:spPr>
      </p:pic>
      <p:pic>
        <p:nvPicPr>
          <p:cNvPr id="8" name="Picture 7" descr="A group of people holding their hands up in the air&#10;&#10;Description automatically generated with low confidence">
            <a:extLst>
              <a:ext uri="{FF2B5EF4-FFF2-40B4-BE49-F238E27FC236}">
                <a16:creationId xmlns:a16="http://schemas.microsoft.com/office/drawing/2014/main" id="{2362A691-F240-5747-A048-95B2D8687E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99" y="3119507"/>
            <a:ext cx="2562159" cy="3574856"/>
          </a:xfrm>
          <a:prstGeom prst="rect">
            <a:avLst/>
          </a:prstGeom>
        </p:spPr>
      </p:pic>
      <p:pic>
        <p:nvPicPr>
          <p:cNvPr id="13" name="Picture 12" descr="A white car parked outside a building&#10;&#10;Description automatically generated with medium confidence">
            <a:extLst>
              <a:ext uri="{FF2B5EF4-FFF2-40B4-BE49-F238E27FC236}">
                <a16:creationId xmlns:a16="http://schemas.microsoft.com/office/drawing/2014/main" id="{2C2D578D-8908-7A40-905E-A29EAC1121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754" y="1510611"/>
            <a:ext cx="3267404" cy="217117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73B5B96-556F-2B41-9D99-79C79809C502}"/>
              </a:ext>
            </a:extLst>
          </p:cNvPr>
          <p:cNvSpPr/>
          <p:nvPr/>
        </p:nvSpPr>
        <p:spPr>
          <a:xfrm>
            <a:off x="8344918" y="4054727"/>
            <a:ext cx="372307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Dr J. </a:t>
            </a:r>
            <a:r>
              <a:rPr lang="en-US" dirty="0" err="1"/>
              <a:t>Menakaya</a:t>
            </a:r>
            <a:endParaRPr lang="en-US" dirty="0"/>
          </a:p>
          <a:p>
            <a:r>
              <a:rPr lang="en-US" dirty="0"/>
              <a:t>Portland Hospital </a:t>
            </a:r>
            <a:r>
              <a:rPr lang="zh-TW" altLang="en-US" dirty="0"/>
              <a:t>（</a:t>
            </a:r>
            <a:r>
              <a:rPr lang="zh-CN" altLang="en-US" dirty="0"/>
              <a:t>全英唯一兒童醫院</a:t>
            </a:r>
            <a:r>
              <a:rPr lang="zh-TW" altLang="en-US" dirty="0"/>
              <a:t>），</a:t>
            </a:r>
            <a:r>
              <a:rPr lang="en-GB" altLang="zh-TW" dirty="0"/>
              <a:t>Hillington </a:t>
            </a:r>
            <a:r>
              <a:rPr lang="en-GB" altLang="zh-TW" dirty="0" err="1"/>
              <a:t>Hopsital</a:t>
            </a:r>
            <a:r>
              <a:rPr lang="en-GB" altLang="zh-TW" dirty="0"/>
              <a:t> </a:t>
            </a:r>
            <a:r>
              <a:rPr lang="zh-CN" altLang="en-GB" dirty="0"/>
              <a:t>兒科</a:t>
            </a:r>
            <a:r>
              <a:rPr lang="zh-CN" altLang="en-US" dirty="0"/>
              <a:t>醫生</a:t>
            </a:r>
            <a:r>
              <a:rPr lang="zh-TW" altLang="en-US" dirty="0"/>
              <a:t> </a:t>
            </a:r>
            <a:endParaRPr lang="en-GB" altLang="zh-TW" dirty="0"/>
          </a:p>
          <a:p>
            <a:r>
              <a:rPr lang="zh-CN" altLang="en-US" dirty="0"/>
              <a:t>家長可以直接和</a:t>
            </a:r>
            <a:r>
              <a:rPr lang="en-GB" altLang="zh-CN" dirty="0"/>
              <a:t>Dr </a:t>
            </a:r>
            <a:r>
              <a:rPr lang="en-GB" altLang="zh-CN" dirty="0" err="1"/>
              <a:t>Menakaya</a:t>
            </a:r>
            <a:r>
              <a:rPr lang="en-GB" altLang="zh-CN" dirty="0"/>
              <a:t> </a:t>
            </a:r>
            <a:r>
              <a:rPr lang="zh-CN" altLang="en-GB" dirty="0"/>
              <a:t>溝通</a:t>
            </a:r>
            <a:endParaRPr lang="en-GB" altLang="zh-CN" dirty="0"/>
          </a:p>
          <a:p>
            <a:r>
              <a:rPr lang="zh-CN" altLang="en-US" dirty="0"/>
              <a:t>如需要英國專屬家庭醫生</a:t>
            </a:r>
            <a:r>
              <a:rPr lang="zh-TW" altLang="en-US" dirty="0"/>
              <a:t>，</a:t>
            </a:r>
            <a:r>
              <a:rPr lang="zh-CN" altLang="en-US" dirty="0"/>
              <a:t>需要入學前到診所進行全身檢查</a:t>
            </a:r>
            <a:endParaRPr lang="en-GB" altLang="zh-CN" dirty="0"/>
          </a:p>
          <a:p>
            <a:r>
              <a:rPr lang="zh-CN" altLang="en-US" dirty="0"/>
              <a:t>如學校醫療中心提供不到足夠醫療支援</a:t>
            </a:r>
            <a:r>
              <a:rPr lang="zh-TW" altLang="en-US" dirty="0"/>
              <a:t>，</a:t>
            </a:r>
            <a:r>
              <a:rPr lang="en-GB" altLang="zh-TW" dirty="0"/>
              <a:t>Dr </a:t>
            </a:r>
            <a:r>
              <a:rPr lang="en-GB" altLang="zh-TW" dirty="0" err="1"/>
              <a:t>Menakaya</a:t>
            </a:r>
            <a:r>
              <a:rPr lang="en-GB" altLang="zh-TW" dirty="0"/>
              <a:t> </a:t>
            </a:r>
            <a:r>
              <a:rPr lang="zh-CN" altLang="en-GB" dirty="0"/>
              <a:t>會</a:t>
            </a:r>
            <a:r>
              <a:rPr lang="zh-CN" altLang="en-US" dirty="0"/>
              <a:t>直接和學校聯絡和提供</a:t>
            </a:r>
            <a:r>
              <a:rPr lang="en-US" altLang="zh-TW" dirty="0"/>
              <a:t>advice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7987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6" dur="5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1925537" y="1319119"/>
            <a:ext cx="6780753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5"/>
          <p:cNvSpPr/>
          <p:nvPr/>
        </p:nvSpPr>
        <p:spPr bwMode="auto">
          <a:xfrm>
            <a:off x="425370" y="233645"/>
            <a:ext cx="2640293" cy="2530988"/>
          </a:xfrm>
          <a:custGeom>
            <a:avLst/>
            <a:gdLst>
              <a:gd name="T0" fmla="*/ 526 w 590"/>
              <a:gd name="T1" fmla="*/ 92 h 566"/>
              <a:gd name="T2" fmla="*/ 426 w 590"/>
              <a:gd name="T3" fmla="*/ 25 h 566"/>
              <a:gd name="T4" fmla="*/ 327 w 590"/>
              <a:gd name="T5" fmla="*/ 2 h 566"/>
              <a:gd name="T6" fmla="*/ 326 w 590"/>
              <a:gd name="T7" fmla="*/ 2 h 566"/>
              <a:gd name="T8" fmla="*/ 289 w 590"/>
              <a:gd name="T9" fmla="*/ 0 h 566"/>
              <a:gd name="T10" fmla="*/ 262 w 590"/>
              <a:gd name="T11" fmla="*/ 1 h 566"/>
              <a:gd name="T12" fmla="*/ 176 w 590"/>
              <a:gd name="T13" fmla="*/ 14 h 566"/>
              <a:gd name="T14" fmla="*/ 58 w 590"/>
              <a:gd name="T15" fmla="*/ 79 h 566"/>
              <a:gd name="T16" fmla="*/ 29 w 590"/>
              <a:gd name="T17" fmla="*/ 119 h 566"/>
              <a:gd name="T18" fmla="*/ 22 w 590"/>
              <a:gd name="T19" fmla="*/ 133 h 566"/>
              <a:gd name="T20" fmla="*/ 0 w 590"/>
              <a:gd name="T21" fmla="*/ 245 h 566"/>
              <a:gd name="T22" fmla="*/ 25 w 590"/>
              <a:gd name="T23" fmla="*/ 363 h 566"/>
              <a:gd name="T24" fmla="*/ 187 w 590"/>
              <a:gd name="T25" fmla="*/ 538 h 566"/>
              <a:gd name="T26" fmla="*/ 278 w 590"/>
              <a:gd name="T27" fmla="*/ 563 h 566"/>
              <a:gd name="T28" fmla="*/ 382 w 590"/>
              <a:gd name="T29" fmla="*/ 550 h 566"/>
              <a:gd name="T30" fmla="*/ 480 w 590"/>
              <a:gd name="T31" fmla="*/ 476 h 566"/>
              <a:gd name="T32" fmla="*/ 570 w 590"/>
              <a:gd name="T33" fmla="*/ 301 h 566"/>
              <a:gd name="T34" fmla="*/ 526 w 590"/>
              <a:gd name="T35" fmla="*/ 92 h 5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90" h="566">
                <a:moveTo>
                  <a:pt x="526" y="92"/>
                </a:moveTo>
                <a:cubicBezTo>
                  <a:pt x="498" y="61"/>
                  <a:pt x="464" y="40"/>
                  <a:pt x="426" y="25"/>
                </a:cubicBezTo>
                <a:cubicBezTo>
                  <a:pt x="394" y="12"/>
                  <a:pt x="361" y="5"/>
                  <a:pt x="327" y="2"/>
                </a:cubicBezTo>
                <a:cubicBezTo>
                  <a:pt x="327" y="2"/>
                  <a:pt x="327" y="2"/>
                  <a:pt x="326" y="2"/>
                </a:cubicBezTo>
                <a:cubicBezTo>
                  <a:pt x="315" y="1"/>
                  <a:pt x="303" y="0"/>
                  <a:pt x="289" y="0"/>
                </a:cubicBezTo>
                <a:cubicBezTo>
                  <a:pt x="280" y="0"/>
                  <a:pt x="271" y="1"/>
                  <a:pt x="262" y="1"/>
                </a:cubicBezTo>
                <a:cubicBezTo>
                  <a:pt x="237" y="1"/>
                  <a:pt x="207" y="5"/>
                  <a:pt x="176" y="14"/>
                </a:cubicBezTo>
                <a:cubicBezTo>
                  <a:pt x="121" y="29"/>
                  <a:pt x="76" y="54"/>
                  <a:pt x="58" y="79"/>
                </a:cubicBezTo>
                <a:cubicBezTo>
                  <a:pt x="47" y="91"/>
                  <a:pt x="37" y="104"/>
                  <a:pt x="29" y="119"/>
                </a:cubicBezTo>
                <a:cubicBezTo>
                  <a:pt x="26" y="124"/>
                  <a:pt x="24" y="128"/>
                  <a:pt x="22" y="133"/>
                </a:cubicBezTo>
                <a:cubicBezTo>
                  <a:pt x="8" y="163"/>
                  <a:pt x="0" y="202"/>
                  <a:pt x="0" y="245"/>
                </a:cubicBezTo>
                <a:cubicBezTo>
                  <a:pt x="0" y="291"/>
                  <a:pt x="9" y="333"/>
                  <a:pt x="25" y="363"/>
                </a:cubicBezTo>
                <a:cubicBezTo>
                  <a:pt x="58" y="439"/>
                  <a:pt x="111" y="499"/>
                  <a:pt x="187" y="538"/>
                </a:cubicBezTo>
                <a:cubicBezTo>
                  <a:pt x="215" y="552"/>
                  <a:pt x="246" y="560"/>
                  <a:pt x="278" y="563"/>
                </a:cubicBezTo>
                <a:cubicBezTo>
                  <a:pt x="314" y="566"/>
                  <a:pt x="349" y="563"/>
                  <a:pt x="382" y="550"/>
                </a:cubicBezTo>
                <a:cubicBezTo>
                  <a:pt x="422" y="535"/>
                  <a:pt x="453" y="508"/>
                  <a:pt x="480" y="476"/>
                </a:cubicBezTo>
                <a:cubicBezTo>
                  <a:pt x="524" y="425"/>
                  <a:pt x="554" y="366"/>
                  <a:pt x="570" y="301"/>
                </a:cubicBezTo>
                <a:cubicBezTo>
                  <a:pt x="590" y="225"/>
                  <a:pt x="580" y="153"/>
                  <a:pt x="526" y="92"/>
                </a:cubicBezTo>
                <a:close/>
              </a:path>
            </a:pathLst>
          </a:custGeom>
          <a:solidFill>
            <a:srgbClr val="F06A6A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695399" y="1319119"/>
            <a:ext cx="9241028" cy="748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265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华文细黑" panose="02010600040101010101" pitchFamily="2" charset="-122"/>
                <a:ea typeface="华文细黑" panose="02010600040101010101" pitchFamily="2" charset="-122"/>
                <a:cs typeface="Calibri" panose="020F0502020204030204" pitchFamily="34" charset="0"/>
              </a:rPr>
              <a:t>海外聯絡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20691" y="1499139"/>
            <a:ext cx="3994888" cy="420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zh-CN" altLang="en-US" sz="2135" dirty="0">
              <a:solidFill>
                <a:schemeClr val="tx1">
                  <a:lumMod val="50000"/>
                  <a:lumOff val="5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pic>
        <p:nvPicPr>
          <p:cNvPr id="15" name="Picture 14" descr="Screen Shot 2018-03-22 at 12.51.42.jpg">
            <a:extLst>
              <a:ext uri="{FF2B5EF4-FFF2-40B4-BE49-F238E27FC236}">
                <a16:creationId xmlns:a16="http://schemas.microsoft.com/office/drawing/2014/main" id="{110AA29E-67C1-FE48-AB76-D291DF6F98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369" y="1498366"/>
            <a:ext cx="5843269" cy="3817120"/>
          </a:xfrm>
          <a:prstGeom prst="rect">
            <a:avLst/>
          </a:prstGeom>
        </p:spPr>
      </p:pic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4900809-5B7D-904C-8DEC-F21ED8EAE0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089" y="1319118"/>
            <a:ext cx="2181364" cy="218136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84644B0-0E53-BF4D-B6C4-A4CB1B29FD1F}"/>
              </a:ext>
            </a:extLst>
          </p:cNvPr>
          <p:cNvSpPr/>
          <p:nvPr/>
        </p:nvSpPr>
        <p:spPr>
          <a:xfrm>
            <a:off x="72089" y="4089568"/>
            <a:ext cx="507880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>每位學生都可以有最多</a:t>
            </a:r>
            <a:r>
              <a:rPr lang="en-GB" altLang="zh-CN" dirty="0"/>
              <a:t>6</a:t>
            </a:r>
            <a:r>
              <a:rPr lang="zh-CN" altLang="en-US" dirty="0"/>
              <a:t>張</a:t>
            </a:r>
            <a:r>
              <a:rPr lang="en-US" altLang="zh-CN" dirty="0" err="1"/>
              <a:t>giffgaff</a:t>
            </a:r>
            <a:r>
              <a:rPr lang="en-US" altLang="zh-CN" dirty="0"/>
              <a:t> </a:t>
            </a:r>
            <a:r>
              <a:rPr lang="zh-CN" altLang="en-US" dirty="0"/>
              <a:t>電話卡</a:t>
            </a:r>
            <a:endParaRPr lang="en-GB" altLang="zh-CN" dirty="0"/>
          </a:p>
          <a:p>
            <a:r>
              <a:rPr lang="zh-CN" altLang="en-US" dirty="0"/>
              <a:t>可以網上透過信用卡增值，或在當地便利店，超級市場購買增值卷</a:t>
            </a:r>
            <a:endParaRPr lang="en-GB" altLang="zh-CN" dirty="0"/>
          </a:p>
          <a:p>
            <a:r>
              <a:rPr lang="zh-CN" altLang="en-US" dirty="0"/>
              <a:t>可以決定每月限額</a:t>
            </a:r>
            <a:r>
              <a:rPr lang="en-US" altLang="zh-CN" dirty="0"/>
              <a:t> </a:t>
            </a:r>
            <a:r>
              <a:rPr lang="zh-CN" altLang="en-US" dirty="0"/>
              <a:t>（無線上網等）</a:t>
            </a:r>
            <a:endParaRPr lang="en-GB" altLang="zh-CN" dirty="0"/>
          </a:p>
          <a:p>
            <a:r>
              <a:rPr lang="zh-CN" altLang="en-US" dirty="0"/>
              <a:t>假期時候可以決定不增值</a:t>
            </a:r>
            <a:endParaRPr lang="en-GB" altLang="zh-CN" dirty="0"/>
          </a:p>
          <a:p>
            <a:r>
              <a:rPr lang="zh-CN" altLang="en-US" dirty="0"/>
              <a:t>父母可以網上查看所用餘額</a:t>
            </a:r>
            <a:endParaRPr lang="en-GB" altLang="zh-CN" dirty="0"/>
          </a:p>
          <a:p>
            <a:r>
              <a:rPr lang="zh-CN" altLang="en-US" dirty="0"/>
              <a:t>透過</a:t>
            </a:r>
            <a:r>
              <a:rPr lang="en-US" altLang="zh-CN" dirty="0"/>
              <a:t>email </a:t>
            </a:r>
            <a:r>
              <a:rPr lang="zh-CN" altLang="en-US" dirty="0"/>
              <a:t>把開通方法發給父母</a:t>
            </a:r>
            <a:endParaRPr lang="en-GB" altLang="zh-CN" dirty="0"/>
          </a:p>
          <a:p>
            <a:r>
              <a:rPr lang="zh-CN" altLang="en-US" dirty="0"/>
              <a:t>到達後，可以研究網絡流暢程度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9993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6" dur="5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5"/>
          <p:cNvSpPr/>
          <p:nvPr/>
        </p:nvSpPr>
        <p:spPr bwMode="auto">
          <a:xfrm rot="9502714">
            <a:off x="1472129" y="1824575"/>
            <a:ext cx="1724071" cy="1652696"/>
          </a:xfrm>
          <a:custGeom>
            <a:avLst/>
            <a:gdLst>
              <a:gd name="T0" fmla="*/ 526 w 590"/>
              <a:gd name="T1" fmla="*/ 92 h 566"/>
              <a:gd name="T2" fmla="*/ 426 w 590"/>
              <a:gd name="T3" fmla="*/ 25 h 566"/>
              <a:gd name="T4" fmla="*/ 327 w 590"/>
              <a:gd name="T5" fmla="*/ 2 h 566"/>
              <a:gd name="T6" fmla="*/ 326 w 590"/>
              <a:gd name="T7" fmla="*/ 2 h 566"/>
              <a:gd name="T8" fmla="*/ 289 w 590"/>
              <a:gd name="T9" fmla="*/ 0 h 566"/>
              <a:gd name="T10" fmla="*/ 262 w 590"/>
              <a:gd name="T11" fmla="*/ 1 h 566"/>
              <a:gd name="T12" fmla="*/ 176 w 590"/>
              <a:gd name="T13" fmla="*/ 14 h 566"/>
              <a:gd name="T14" fmla="*/ 58 w 590"/>
              <a:gd name="T15" fmla="*/ 79 h 566"/>
              <a:gd name="T16" fmla="*/ 29 w 590"/>
              <a:gd name="T17" fmla="*/ 119 h 566"/>
              <a:gd name="T18" fmla="*/ 22 w 590"/>
              <a:gd name="T19" fmla="*/ 133 h 566"/>
              <a:gd name="T20" fmla="*/ 0 w 590"/>
              <a:gd name="T21" fmla="*/ 245 h 566"/>
              <a:gd name="T22" fmla="*/ 25 w 590"/>
              <a:gd name="T23" fmla="*/ 363 h 566"/>
              <a:gd name="T24" fmla="*/ 187 w 590"/>
              <a:gd name="T25" fmla="*/ 538 h 566"/>
              <a:gd name="T26" fmla="*/ 278 w 590"/>
              <a:gd name="T27" fmla="*/ 563 h 566"/>
              <a:gd name="T28" fmla="*/ 382 w 590"/>
              <a:gd name="T29" fmla="*/ 550 h 566"/>
              <a:gd name="T30" fmla="*/ 480 w 590"/>
              <a:gd name="T31" fmla="*/ 476 h 566"/>
              <a:gd name="T32" fmla="*/ 570 w 590"/>
              <a:gd name="T33" fmla="*/ 301 h 566"/>
              <a:gd name="T34" fmla="*/ 526 w 590"/>
              <a:gd name="T35" fmla="*/ 92 h 5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90" h="566">
                <a:moveTo>
                  <a:pt x="526" y="92"/>
                </a:moveTo>
                <a:cubicBezTo>
                  <a:pt x="498" y="61"/>
                  <a:pt x="464" y="40"/>
                  <a:pt x="426" y="25"/>
                </a:cubicBezTo>
                <a:cubicBezTo>
                  <a:pt x="394" y="12"/>
                  <a:pt x="361" y="5"/>
                  <a:pt x="327" y="2"/>
                </a:cubicBezTo>
                <a:cubicBezTo>
                  <a:pt x="327" y="2"/>
                  <a:pt x="327" y="2"/>
                  <a:pt x="326" y="2"/>
                </a:cubicBezTo>
                <a:cubicBezTo>
                  <a:pt x="315" y="1"/>
                  <a:pt x="303" y="0"/>
                  <a:pt x="289" y="0"/>
                </a:cubicBezTo>
                <a:cubicBezTo>
                  <a:pt x="280" y="0"/>
                  <a:pt x="271" y="1"/>
                  <a:pt x="262" y="1"/>
                </a:cubicBezTo>
                <a:cubicBezTo>
                  <a:pt x="237" y="1"/>
                  <a:pt x="207" y="5"/>
                  <a:pt x="176" y="14"/>
                </a:cubicBezTo>
                <a:cubicBezTo>
                  <a:pt x="121" y="29"/>
                  <a:pt x="76" y="54"/>
                  <a:pt x="58" y="79"/>
                </a:cubicBezTo>
                <a:cubicBezTo>
                  <a:pt x="47" y="91"/>
                  <a:pt x="37" y="104"/>
                  <a:pt x="29" y="119"/>
                </a:cubicBezTo>
                <a:cubicBezTo>
                  <a:pt x="26" y="124"/>
                  <a:pt x="24" y="128"/>
                  <a:pt x="22" y="133"/>
                </a:cubicBezTo>
                <a:cubicBezTo>
                  <a:pt x="8" y="163"/>
                  <a:pt x="0" y="202"/>
                  <a:pt x="0" y="245"/>
                </a:cubicBezTo>
                <a:cubicBezTo>
                  <a:pt x="0" y="291"/>
                  <a:pt x="9" y="333"/>
                  <a:pt x="25" y="363"/>
                </a:cubicBezTo>
                <a:cubicBezTo>
                  <a:pt x="58" y="439"/>
                  <a:pt x="111" y="499"/>
                  <a:pt x="187" y="538"/>
                </a:cubicBezTo>
                <a:cubicBezTo>
                  <a:pt x="215" y="552"/>
                  <a:pt x="246" y="560"/>
                  <a:pt x="278" y="563"/>
                </a:cubicBezTo>
                <a:cubicBezTo>
                  <a:pt x="314" y="566"/>
                  <a:pt x="349" y="563"/>
                  <a:pt x="382" y="550"/>
                </a:cubicBezTo>
                <a:cubicBezTo>
                  <a:pt x="422" y="535"/>
                  <a:pt x="453" y="508"/>
                  <a:pt x="480" y="476"/>
                </a:cubicBezTo>
                <a:cubicBezTo>
                  <a:pt x="524" y="425"/>
                  <a:pt x="554" y="366"/>
                  <a:pt x="570" y="301"/>
                </a:cubicBezTo>
                <a:cubicBezTo>
                  <a:pt x="590" y="225"/>
                  <a:pt x="580" y="153"/>
                  <a:pt x="526" y="92"/>
                </a:cubicBezTo>
                <a:close/>
              </a:path>
            </a:pathLst>
          </a:custGeom>
          <a:solidFill>
            <a:srgbClr val="F89E29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/>
          </a:p>
        </p:txBody>
      </p:sp>
      <p:sp>
        <p:nvSpPr>
          <p:cNvPr id="18" name="Freeform 5"/>
          <p:cNvSpPr/>
          <p:nvPr/>
        </p:nvSpPr>
        <p:spPr bwMode="auto">
          <a:xfrm rot="17952227">
            <a:off x="5292185" y="1838091"/>
            <a:ext cx="1724071" cy="1652696"/>
          </a:xfrm>
          <a:custGeom>
            <a:avLst/>
            <a:gdLst>
              <a:gd name="T0" fmla="*/ 526 w 590"/>
              <a:gd name="T1" fmla="*/ 92 h 566"/>
              <a:gd name="T2" fmla="*/ 426 w 590"/>
              <a:gd name="T3" fmla="*/ 25 h 566"/>
              <a:gd name="T4" fmla="*/ 327 w 590"/>
              <a:gd name="T5" fmla="*/ 2 h 566"/>
              <a:gd name="T6" fmla="*/ 326 w 590"/>
              <a:gd name="T7" fmla="*/ 2 h 566"/>
              <a:gd name="T8" fmla="*/ 289 w 590"/>
              <a:gd name="T9" fmla="*/ 0 h 566"/>
              <a:gd name="T10" fmla="*/ 262 w 590"/>
              <a:gd name="T11" fmla="*/ 1 h 566"/>
              <a:gd name="T12" fmla="*/ 176 w 590"/>
              <a:gd name="T13" fmla="*/ 14 h 566"/>
              <a:gd name="T14" fmla="*/ 58 w 590"/>
              <a:gd name="T15" fmla="*/ 79 h 566"/>
              <a:gd name="T16" fmla="*/ 29 w 590"/>
              <a:gd name="T17" fmla="*/ 119 h 566"/>
              <a:gd name="T18" fmla="*/ 22 w 590"/>
              <a:gd name="T19" fmla="*/ 133 h 566"/>
              <a:gd name="T20" fmla="*/ 0 w 590"/>
              <a:gd name="T21" fmla="*/ 245 h 566"/>
              <a:gd name="T22" fmla="*/ 25 w 590"/>
              <a:gd name="T23" fmla="*/ 363 h 566"/>
              <a:gd name="T24" fmla="*/ 187 w 590"/>
              <a:gd name="T25" fmla="*/ 538 h 566"/>
              <a:gd name="T26" fmla="*/ 278 w 590"/>
              <a:gd name="T27" fmla="*/ 563 h 566"/>
              <a:gd name="T28" fmla="*/ 382 w 590"/>
              <a:gd name="T29" fmla="*/ 550 h 566"/>
              <a:gd name="T30" fmla="*/ 480 w 590"/>
              <a:gd name="T31" fmla="*/ 476 h 566"/>
              <a:gd name="T32" fmla="*/ 570 w 590"/>
              <a:gd name="T33" fmla="*/ 301 h 566"/>
              <a:gd name="T34" fmla="*/ 526 w 590"/>
              <a:gd name="T35" fmla="*/ 92 h 5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90" h="566">
                <a:moveTo>
                  <a:pt x="526" y="92"/>
                </a:moveTo>
                <a:cubicBezTo>
                  <a:pt x="498" y="61"/>
                  <a:pt x="464" y="40"/>
                  <a:pt x="426" y="25"/>
                </a:cubicBezTo>
                <a:cubicBezTo>
                  <a:pt x="394" y="12"/>
                  <a:pt x="361" y="5"/>
                  <a:pt x="327" y="2"/>
                </a:cubicBezTo>
                <a:cubicBezTo>
                  <a:pt x="327" y="2"/>
                  <a:pt x="327" y="2"/>
                  <a:pt x="326" y="2"/>
                </a:cubicBezTo>
                <a:cubicBezTo>
                  <a:pt x="315" y="1"/>
                  <a:pt x="303" y="0"/>
                  <a:pt x="289" y="0"/>
                </a:cubicBezTo>
                <a:cubicBezTo>
                  <a:pt x="280" y="0"/>
                  <a:pt x="271" y="1"/>
                  <a:pt x="262" y="1"/>
                </a:cubicBezTo>
                <a:cubicBezTo>
                  <a:pt x="237" y="1"/>
                  <a:pt x="207" y="5"/>
                  <a:pt x="176" y="14"/>
                </a:cubicBezTo>
                <a:cubicBezTo>
                  <a:pt x="121" y="29"/>
                  <a:pt x="76" y="54"/>
                  <a:pt x="58" y="79"/>
                </a:cubicBezTo>
                <a:cubicBezTo>
                  <a:pt x="47" y="91"/>
                  <a:pt x="37" y="104"/>
                  <a:pt x="29" y="119"/>
                </a:cubicBezTo>
                <a:cubicBezTo>
                  <a:pt x="26" y="124"/>
                  <a:pt x="24" y="128"/>
                  <a:pt x="22" y="133"/>
                </a:cubicBezTo>
                <a:cubicBezTo>
                  <a:pt x="8" y="163"/>
                  <a:pt x="0" y="202"/>
                  <a:pt x="0" y="245"/>
                </a:cubicBezTo>
                <a:cubicBezTo>
                  <a:pt x="0" y="291"/>
                  <a:pt x="9" y="333"/>
                  <a:pt x="25" y="363"/>
                </a:cubicBezTo>
                <a:cubicBezTo>
                  <a:pt x="58" y="439"/>
                  <a:pt x="111" y="499"/>
                  <a:pt x="187" y="538"/>
                </a:cubicBezTo>
                <a:cubicBezTo>
                  <a:pt x="215" y="552"/>
                  <a:pt x="246" y="560"/>
                  <a:pt x="278" y="563"/>
                </a:cubicBezTo>
                <a:cubicBezTo>
                  <a:pt x="314" y="566"/>
                  <a:pt x="349" y="563"/>
                  <a:pt x="382" y="550"/>
                </a:cubicBezTo>
                <a:cubicBezTo>
                  <a:pt x="422" y="535"/>
                  <a:pt x="453" y="508"/>
                  <a:pt x="480" y="476"/>
                </a:cubicBezTo>
                <a:cubicBezTo>
                  <a:pt x="524" y="425"/>
                  <a:pt x="554" y="366"/>
                  <a:pt x="570" y="301"/>
                </a:cubicBezTo>
                <a:cubicBezTo>
                  <a:pt x="590" y="225"/>
                  <a:pt x="580" y="153"/>
                  <a:pt x="526" y="92"/>
                </a:cubicBezTo>
                <a:close/>
              </a:path>
            </a:pathLst>
          </a:custGeom>
          <a:solidFill>
            <a:srgbClr val="5EABE6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/>
          </a:p>
        </p:txBody>
      </p:sp>
      <p:sp>
        <p:nvSpPr>
          <p:cNvPr id="19" name="Freeform 5"/>
          <p:cNvSpPr/>
          <p:nvPr/>
        </p:nvSpPr>
        <p:spPr bwMode="auto">
          <a:xfrm rot="3526558">
            <a:off x="8787749" y="1940176"/>
            <a:ext cx="1724071" cy="1652696"/>
          </a:xfrm>
          <a:custGeom>
            <a:avLst/>
            <a:gdLst>
              <a:gd name="T0" fmla="*/ 526 w 590"/>
              <a:gd name="T1" fmla="*/ 92 h 566"/>
              <a:gd name="T2" fmla="*/ 426 w 590"/>
              <a:gd name="T3" fmla="*/ 25 h 566"/>
              <a:gd name="T4" fmla="*/ 327 w 590"/>
              <a:gd name="T5" fmla="*/ 2 h 566"/>
              <a:gd name="T6" fmla="*/ 326 w 590"/>
              <a:gd name="T7" fmla="*/ 2 h 566"/>
              <a:gd name="T8" fmla="*/ 289 w 590"/>
              <a:gd name="T9" fmla="*/ 0 h 566"/>
              <a:gd name="T10" fmla="*/ 262 w 590"/>
              <a:gd name="T11" fmla="*/ 1 h 566"/>
              <a:gd name="T12" fmla="*/ 176 w 590"/>
              <a:gd name="T13" fmla="*/ 14 h 566"/>
              <a:gd name="T14" fmla="*/ 58 w 590"/>
              <a:gd name="T15" fmla="*/ 79 h 566"/>
              <a:gd name="T16" fmla="*/ 29 w 590"/>
              <a:gd name="T17" fmla="*/ 119 h 566"/>
              <a:gd name="T18" fmla="*/ 22 w 590"/>
              <a:gd name="T19" fmla="*/ 133 h 566"/>
              <a:gd name="T20" fmla="*/ 0 w 590"/>
              <a:gd name="T21" fmla="*/ 245 h 566"/>
              <a:gd name="T22" fmla="*/ 25 w 590"/>
              <a:gd name="T23" fmla="*/ 363 h 566"/>
              <a:gd name="T24" fmla="*/ 187 w 590"/>
              <a:gd name="T25" fmla="*/ 538 h 566"/>
              <a:gd name="T26" fmla="*/ 278 w 590"/>
              <a:gd name="T27" fmla="*/ 563 h 566"/>
              <a:gd name="T28" fmla="*/ 382 w 590"/>
              <a:gd name="T29" fmla="*/ 550 h 566"/>
              <a:gd name="T30" fmla="*/ 480 w 590"/>
              <a:gd name="T31" fmla="*/ 476 h 566"/>
              <a:gd name="T32" fmla="*/ 570 w 590"/>
              <a:gd name="T33" fmla="*/ 301 h 566"/>
              <a:gd name="T34" fmla="*/ 526 w 590"/>
              <a:gd name="T35" fmla="*/ 92 h 5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90" h="566">
                <a:moveTo>
                  <a:pt x="526" y="92"/>
                </a:moveTo>
                <a:cubicBezTo>
                  <a:pt x="498" y="61"/>
                  <a:pt x="464" y="40"/>
                  <a:pt x="426" y="25"/>
                </a:cubicBezTo>
                <a:cubicBezTo>
                  <a:pt x="394" y="12"/>
                  <a:pt x="361" y="5"/>
                  <a:pt x="327" y="2"/>
                </a:cubicBezTo>
                <a:cubicBezTo>
                  <a:pt x="327" y="2"/>
                  <a:pt x="327" y="2"/>
                  <a:pt x="326" y="2"/>
                </a:cubicBezTo>
                <a:cubicBezTo>
                  <a:pt x="315" y="1"/>
                  <a:pt x="303" y="0"/>
                  <a:pt x="289" y="0"/>
                </a:cubicBezTo>
                <a:cubicBezTo>
                  <a:pt x="280" y="0"/>
                  <a:pt x="271" y="1"/>
                  <a:pt x="262" y="1"/>
                </a:cubicBezTo>
                <a:cubicBezTo>
                  <a:pt x="237" y="1"/>
                  <a:pt x="207" y="5"/>
                  <a:pt x="176" y="14"/>
                </a:cubicBezTo>
                <a:cubicBezTo>
                  <a:pt x="121" y="29"/>
                  <a:pt x="76" y="54"/>
                  <a:pt x="58" y="79"/>
                </a:cubicBezTo>
                <a:cubicBezTo>
                  <a:pt x="47" y="91"/>
                  <a:pt x="37" y="104"/>
                  <a:pt x="29" y="119"/>
                </a:cubicBezTo>
                <a:cubicBezTo>
                  <a:pt x="26" y="124"/>
                  <a:pt x="24" y="128"/>
                  <a:pt x="22" y="133"/>
                </a:cubicBezTo>
                <a:cubicBezTo>
                  <a:pt x="8" y="163"/>
                  <a:pt x="0" y="202"/>
                  <a:pt x="0" y="245"/>
                </a:cubicBezTo>
                <a:cubicBezTo>
                  <a:pt x="0" y="291"/>
                  <a:pt x="9" y="333"/>
                  <a:pt x="25" y="363"/>
                </a:cubicBezTo>
                <a:cubicBezTo>
                  <a:pt x="58" y="439"/>
                  <a:pt x="111" y="499"/>
                  <a:pt x="187" y="538"/>
                </a:cubicBezTo>
                <a:cubicBezTo>
                  <a:pt x="215" y="552"/>
                  <a:pt x="246" y="560"/>
                  <a:pt x="278" y="563"/>
                </a:cubicBezTo>
                <a:cubicBezTo>
                  <a:pt x="314" y="566"/>
                  <a:pt x="349" y="563"/>
                  <a:pt x="382" y="550"/>
                </a:cubicBezTo>
                <a:cubicBezTo>
                  <a:pt x="422" y="535"/>
                  <a:pt x="453" y="508"/>
                  <a:pt x="480" y="476"/>
                </a:cubicBezTo>
                <a:cubicBezTo>
                  <a:pt x="524" y="425"/>
                  <a:pt x="554" y="366"/>
                  <a:pt x="570" y="301"/>
                </a:cubicBezTo>
                <a:cubicBezTo>
                  <a:pt x="590" y="225"/>
                  <a:pt x="580" y="153"/>
                  <a:pt x="526" y="92"/>
                </a:cubicBezTo>
                <a:close/>
              </a:path>
            </a:pathLst>
          </a:custGeom>
          <a:solidFill>
            <a:srgbClr val="90C250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575387" y="428667"/>
            <a:ext cx="4857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bg1">
                    <a:lumMod val="6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抵達和開學</a:t>
            </a:r>
          </a:p>
        </p:txBody>
      </p:sp>
      <p:sp>
        <p:nvSpPr>
          <p:cNvPr id="2" name="矩形 1"/>
          <p:cNvSpPr/>
          <p:nvPr/>
        </p:nvSpPr>
        <p:spPr>
          <a:xfrm>
            <a:off x="1750854" y="2178834"/>
            <a:ext cx="1143262" cy="5521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80000"/>
              </a:lnSpc>
            </a:pPr>
            <a:r>
              <a:rPr lang="zh-CN" altLang="en-GB" sz="3735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機場</a:t>
            </a:r>
            <a:endParaRPr lang="zh-CN" altLang="en-US" sz="3735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E96E4C-A786-42C8-98B7-EB52B4851D53}" type="slidenum">
              <a:rPr lang="zh-CN" altLang="en-US" smtClean="0"/>
              <a:t>12</a:t>
            </a:fld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5342940" y="2178834"/>
            <a:ext cx="1622560" cy="5521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80000"/>
              </a:lnSpc>
            </a:pPr>
            <a:r>
              <a:rPr lang="zh-CN" altLang="en-GB" sz="3735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入學</a:t>
            </a:r>
            <a:r>
              <a:rPr lang="zh-CN" altLang="en-US" sz="3735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前</a:t>
            </a:r>
            <a:endParaRPr lang="zh-CN" altLang="en-US" sz="3735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9108098" y="2178834"/>
            <a:ext cx="1143262" cy="5521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80000"/>
              </a:lnSpc>
            </a:pPr>
            <a:r>
              <a:rPr lang="zh-CN" altLang="en-GB" sz="3735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學校</a:t>
            </a:r>
            <a:endParaRPr lang="zh-CN" altLang="en-US" sz="3735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8E047B-1A28-B642-B430-296DF0A379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46" y="3932059"/>
            <a:ext cx="1739900" cy="1155700"/>
          </a:xfrm>
          <a:prstGeom prst="rect">
            <a:avLst/>
          </a:prstGeom>
        </p:spPr>
      </p:pic>
      <p:pic>
        <p:nvPicPr>
          <p:cNvPr id="7" name="Picture 6" descr="A group of people in a terminal&#10;&#10;Description automatically generated with low confidence">
            <a:extLst>
              <a:ext uri="{FF2B5EF4-FFF2-40B4-BE49-F238E27FC236}">
                <a16:creationId xmlns:a16="http://schemas.microsoft.com/office/drawing/2014/main" id="{05A977F5-12C9-4D43-84BD-9B774DF74E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511" y="3932059"/>
            <a:ext cx="2211737" cy="1327042"/>
          </a:xfrm>
          <a:prstGeom prst="rect">
            <a:avLst/>
          </a:prstGeom>
        </p:spPr>
      </p:pic>
      <p:pic>
        <p:nvPicPr>
          <p:cNvPr id="9" name="Picture 8" descr="A person walking in a grocery store&#10;&#10;Description automatically generated with medium confidence">
            <a:extLst>
              <a:ext uri="{FF2B5EF4-FFF2-40B4-BE49-F238E27FC236}">
                <a16:creationId xmlns:a16="http://schemas.microsoft.com/office/drawing/2014/main" id="{2D58620A-99F4-1C4D-8363-C2DB883B54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75" y="3957459"/>
            <a:ext cx="2211736" cy="1327042"/>
          </a:xfrm>
          <a:prstGeom prst="rect">
            <a:avLst/>
          </a:prstGeom>
        </p:spPr>
      </p:pic>
      <p:pic>
        <p:nvPicPr>
          <p:cNvPr id="12" name="Picture 11" descr="A couple of beds in a room&#10;&#10;Description automatically generated with medium confidence">
            <a:extLst>
              <a:ext uri="{FF2B5EF4-FFF2-40B4-BE49-F238E27FC236}">
                <a16:creationId xmlns:a16="http://schemas.microsoft.com/office/drawing/2014/main" id="{C4E681A5-9BA4-E94C-91B9-E98F95D7A2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060" y="3866564"/>
            <a:ext cx="2290980" cy="17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0383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2" grpId="0"/>
      <p:bldP spid="2" grpId="1"/>
      <p:bldP spid="21" grpId="0"/>
      <p:bldP spid="21" grpId="1"/>
      <p:bldP spid="22" grpId="0"/>
      <p:bldP spid="2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97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5"/>
          <p:cNvSpPr/>
          <p:nvPr/>
        </p:nvSpPr>
        <p:spPr bwMode="auto">
          <a:xfrm rot="9502714">
            <a:off x="9022538" y="2406630"/>
            <a:ext cx="1878756" cy="1800977"/>
          </a:xfrm>
          <a:custGeom>
            <a:avLst/>
            <a:gdLst>
              <a:gd name="T0" fmla="*/ 526 w 590"/>
              <a:gd name="T1" fmla="*/ 92 h 566"/>
              <a:gd name="T2" fmla="*/ 426 w 590"/>
              <a:gd name="T3" fmla="*/ 25 h 566"/>
              <a:gd name="T4" fmla="*/ 327 w 590"/>
              <a:gd name="T5" fmla="*/ 2 h 566"/>
              <a:gd name="T6" fmla="*/ 326 w 590"/>
              <a:gd name="T7" fmla="*/ 2 h 566"/>
              <a:gd name="T8" fmla="*/ 289 w 590"/>
              <a:gd name="T9" fmla="*/ 0 h 566"/>
              <a:gd name="T10" fmla="*/ 262 w 590"/>
              <a:gd name="T11" fmla="*/ 1 h 566"/>
              <a:gd name="T12" fmla="*/ 176 w 590"/>
              <a:gd name="T13" fmla="*/ 14 h 566"/>
              <a:gd name="T14" fmla="*/ 58 w 590"/>
              <a:gd name="T15" fmla="*/ 79 h 566"/>
              <a:gd name="T16" fmla="*/ 29 w 590"/>
              <a:gd name="T17" fmla="*/ 119 h 566"/>
              <a:gd name="T18" fmla="*/ 22 w 590"/>
              <a:gd name="T19" fmla="*/ 133 h 566"/>
              <a:gd name="T20" fmla="*/ 0 w 590"/>
              <a:gd name="T21" fmla="*/ 245 h 566"/>
              <a:gd name="T22" fmla="*/ 25 w 590"/>
              <a:gd name="T23" fmla="*/ 363 h 566"/>
              <a:gd name="T24" fmla="*/ 187 w 590"/>
              <a:gd name="T25" fmla="*/ 538 h 566"/>
              <a:gd name="T26" fmla="*/ 278 w 590"/>
              <a:gd name="T27" fmla="*/ 563 h 566"/>
              <a:gd name="T28" fmla="*/ 382 w 590"/>
              <a:gd name="T29" fmla="*/ 550 h 566"/>
              <a:gd name="T30" fmla="*/ 480 w 590"/>
              <a:gd name="T31" fmla="*/ 476 h 566"/>
              <a:gd name="T32" fmla="*/ 570 w 590"/>
              <a:gd name="T33" fmla="*/ 301 h 566"/>
              <a:gd name="T34" fmla="*/ 526 w 590"/>
              <a:gd name="T35" fmla="*/ 92 h 5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90" h="566">
                <a:moveTo>
                  <a:pt x="526" y="92"/>
                </a:moveTo>
                <a:cubicBezTo>
                  <a:pt x="498" y="61"/>
                  <a:pt x="464" y="40"/>
                  <a:pt x="426" y="25"/>
                </a:cubicBezTo>
                <a:cubicBezTo>
                  <a:pt x="394" y="12"/>
                  <a:pt x="361" y="5"/>
                  <a:pt x="327" y="2"/>
                </a:cubicBezTo>
                <a:cubicBezTo>
                  <a:pt x="327" y="2"/>
                  <a:pt x="327" y="2"/>
                  <a:pt x="326" y="2"/>
                </a:cubicBezTo>
                <a:cubicBezTo>
                  <a:pt x="315" y="1"/>
                  <a:pt x="303" y="0"/>
                  <a:pt x="289" y="0"/>
                </a:cubicBezTo>
                <a:cubicBezTo>
                  <a:pt x="280" y="0"/>
                  <a:pt x="271" y="1"/>
                  <a:pt x="262" y="1"/>
                </a:cubicBezTo>
                <a:cubicBezTo>
                  <a:pt x="237" y="1"/>
                  <a:pt x="207" y="5"/>
                  <a:pt x="176" y="14"/>
                </a:cubicBezTo>
                <a:cubicBezTo>
                  <a:pt x="121" y="29"/>
                  <a:pt x="76" y="54"/>
                  <a:pt x="58" y="79"/>
                </a:cubicBezTo>
                <a:cubicBezTo>
                  <a:pt x="47" y="91"/>
                  <a:pt x="37" y="104"/>
                  <a:pt x="29" y="119"/>
                </a:cubicBezTo>
                <a:cubicBezTo>
                  <a:pt x="26" y="124"/>
                  <a:pt x="24" y="128"/>
                  <a:pt x="22" y="133"/>
                </a:cubicBezTo>
                <a:cubicBezTo>
                  <a:pt x="8" y="163"/>
                  <a:pt x="0" y="202"/>
                  <a:pt x="0" y="245"/>
                </a:cubicBezTo>
                <a:cubicBezTo>
                  <a:pt x="0" y="291"/>
                  <a:pt x="9" y="333"/>
                  <a:pt x="25" y="363"/>
                </a:cubicBezTo>
                <a:cubicBezTo>
                  <a:pt x="58" y="439"/>
                  <a:pt x="111" y="499"/>
                  <a:pt x="187" y="538"/>
                </a:cubicBezTo>
                <a:cubicBezTo>
                  <a:pt x="215" y="552"/>
                  <a:pt x="246" y="560"/>
                  <a:pt x="278" y="563"/>
                </a:cubicBezTo>
                <a:cubicBezTo>
                  <a:pt x="314" y="566"/>
                  <a:pt x="349" y="563"/>
                  <a:pt x="382" y="550"/>
                </a:cubicBezTo>
                <a:cubicBezTo>
                  <a:pt x="422" y="535"/>
                  <a:pt x="453" y="508"/>
                  <a:pt x="480" y="476"/>
                </a:cubicBezTo>
                <a:cubicBezTo>
                  <a:pt x="524" y="425"/>
                  <a:pt x="554" y="366"/>
                  <a:pt x="570" y="301"/>
                </a:cubicBezTo>
                <a:cubicBezTo>
                  <a:pt x="590" y="225"/>
                  <a:pt x="580" y="153"/>
                  <a:pt x="526" y="92"/>
                </a:cubicBezTo>
                <a:close/>
              </a:path>
            </a:pathLst>
          </a:custGeom>
          <a:solidFill>
            <a:srgbClr val="F89E29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9641922" y="2835195"/>
            <a:ext cx="60006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335" b="1" i="1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Arial" panose="020B0604020202020204" pitchFamily="34" charset="0"/>
              </a:rPr>
              <a:t>1</a:t>
            </a:r>
            <a:endParaRPr lang="zh-CN" altLang="en-US" sz="5335" b="1" i="1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295742" y="2835195"/>
            <a:ext cx="3346180" cy="1126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735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Role of the Guardian</a:t>
            </a:r>
            <a:endParaRPr lang="en-US" altLang="zh-CN" sz="2665" dirty="0">
              <a:solidFill>
                <a:schemeClr val="bg1">
                  <a:lumMod val="5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E96E4C-A786-42C8-98B7-EB52B4851D53}" type="slidenum">
              <a:rPr lang="zh-CN" altLang="en-US" smtClean="0"/>
              <a:t>13</a:t>
            </a:fld>
            <a:endParaRPr lang="zh-CN" alt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41CEF2B-8D2A-1F46-ADD5-E7D27DFF7D28}"/>
              </a:ext>
            </a:extLst>
          </p:cNvPr>
          <p:cNvSpPr/>
          <p:nvPr/>
        </p:nvSpPr>
        <p:spPr>
          <a:xfrm>
            <a:off x="387173" y="3962170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GB" dirty="0">
                <a:latin typeface="STXihei" panose="02010600040101010101" pitchFamily="2" charset="-122"/>
                <a:ea typeface="STXihei" panose="02010600040101010101" pitchFamily="2" charset="-122"/>
              </a:rPr>
              <a:t>在</a:t>
            </a:r>
            <a:r>
              <a:rPr lang="zh-CN" altLang="en-US" dirty="0">
                <a:latin typeface="STXihei" panose="02010600040101010101" pitchFamily="2" charset="-122"/>
                <a:ea typeface="STXihei" panose="02010600040101010101" pitchFamily="2" charset="-122"/>
              </a:rPr>
              <a:t>英照顧</a:t>
            </a:r>
            <a:endParaRPr lang="en-GB" altLang="zh-CN" dirty="0">
              <a:latin typeface="STXihei" panose="02010600040101010101" pitchFamily="2" charset="-122"/>
              <a:ea typeface="STXihei" panose="02010600040101010101" pitchFamily="2" charset="-122"/>
            </a:endParaRPr>
          </a:p>
          <a:p>
            <a:r>
              <a:rPr lang="zh-CN" altLang="en-US" dirty="0">
                <a:latin typeface="STXihei" panose="02010600040101010101" pitchFamily="2" charset="-122"/>
                <a:ea typeface="STXihei" panose="02010600040101010101" pitchFamily="2" charset="-122"/>
              </a:rPr>
              <a:t>監護人主要負責學校聯絡</a:t>
            </a:r>
            <a:r>
              <a:rPr lang="en-US" altLang="zh-CN" dirty="0">
                <a:latin typeface="STXihei" panose="02010600040101010101" pitchFamily="2" charset="-122"/>
                <a:ea typeface="STXihei" panose="02010600040101010101" pitchFamily="2" charset="-122"/>
              </a:rPr>
              <a:t>, </a:t>
            </a:r>
            <a:r>
              <a:rPr lang="zh-CN" altLang="en-US" dirty="0">
                <a:latin typeface="STXihei" panose="02010600040101010101" pitchFamily="2" charset="-122"/>
                <a:ea typeface="STXihei" panose="02010600040101010101" pitchFamily="2" charset="-122"/>
              </a:rPr>
              <a:t>簡單如</a:t>
            </a:r>
            <a:r>
              <a:rPr lang="en-US" altLang="zh-CN" dirty="0">
                <a:latin typeface="STXihei" panose="02010600040101010101" pitchFamily="2" charset="-122"/>
                <a:ea typeface="STXihei" panose="02010600040101010101" pitchFamily="2" charset="-122"/>
              </a:rPr>
              <a:t>:</a:t>
            </a:r>
            <a:r>
              <a:rPr lang="zh-CN" altLang="en-US" dirty="0">
                <a:latin typeface="STXihei" panose="02010600040101010101" pitchFamily="2" charset="-122"/>
                <a:ea typeface="STXihei" panose="02010600040101010101" pitchFamily="2" charset="-122"/>
              </a:rPr>
              <a:t>假期安排，同意書等</a:t>
            </a:r>
            <a:endParaRPr lang="en-GB" altLang="zh-CN" dirty="0">
              <a:latin typeface="STXihei" panose="02010600040101010101" pitchFamily="2" charset="-122"/>
              <a:ea typeface="STXihei" panose="02010600040101010101" pitchFamily="2" charset="-122"/>
            </a:endParaRPr>
          </a:p>
          <a:p>
            <a:r>
              <a:rPr lang="zh-CN" altLang="en-US" dirty="0">
                <a:latin typeface="STXihei" panose="02010600040101010101" pitchFamily="2" charset="-122"/>
                <a:ea typeface="STXihei" panose="02010600040101010101" pitchFamily="2" charset="-122"/>
              </a:rPr>
              <a:t>嚴重如：</a:t>
            </a:r>
            <a:r>
              <a:rPr lang="en-GB" altLang="zh-CN" dirty="0">
                <a:latin typeface="STXihei" panose="02010600040101010101" pitchFamily="2" charset="-122"/>
                <a:ea typeface="STXihei" panose="02010600040101010101" pitchFamily="2" charset="-122"/>
              </a:rPr>
              <a:t>Homesick, </a:t>
            </a:r>
            <a:r>
              <a:rPr lang="zh-CN" altLang="en-US" dirty="0">
                <a:latin typeface="STXihei" panose="02010600040101010101" pitchFamily="2" charset="-122"/>
                <a:ea typeface="STXihei" panose="02010600040101010101" pitchFamily="2" charset="-122"/>
              </a:rPr>
              <a:t>生病</a:t>
            </a:r>
            <a:r>
              <a:rPr lang="en-US" altLang="zh-CN" dirty="0">
                <a:latin typeface="STXihei" panose="02010600040101010101" pitchFamily="2" charset="-122"/>
                <a:ea typeface="STXihei" panose="02010600040101010101" pitchFamily="2" charset="-122"/>
              </a:rPr>
              <a:t>, </a:t>
            </a:r>
            <a:r>
              <a:rPr lang="zh-CN" altLang="en-US" dirty="0">
                <a:latin typeface="STXihei" panose="02010600040101010101" pitchFamily="2" charset="-122"/>
                <a:ea typeface="STXihei" panose="02010600040101010101" pitchFamily="2" charset="-122"/>
              </a:rPr>
              <a:t>學業問題</a:t>
            </a:r>
            <a:r>
              <a:rPr lang="en-US" altLang="zh-CN" dirty="0">
                <a:latin typeface="STXihei" panose="02010600040101010101" pitchFamily="2" charset="-122"/>
                <a:ea typeface="STXihei" panose="02010600040101010101" pitchFamily="2" charset="-122"/>
              </a:rPr>
              <a:t>, </a:t>
            </a:r>
            <a:r>
              <a:rPr lang="zh-CN" altLang="en-US" dirty="0">
                <a:latin typeface="STXihei" panose="02010600040101010101" pitchFamily="2" charset="-122"/>
                <a:ea typeface="STXihei" panose="02010600040101010101" pitchFamily="2" charset="-122"/>
              </a:rPr>
              <a:t>學校和父母需要第三者來交代事情和查詢意見</a:t>
            </a:r>
            <a:endParaRPr lang="en-GB" altLang="zh-CN" dirty="0">
              <a:latin typeface="STXihei" panose="02010600040101010101" pitchFamily="2" charset="-122"/>
              <a:ea typeface="STXihei" panose="02010600040101010101" pitchFamily="2" charset="-122"/>
            </a:endParaRPr>
          </a:p>
          <a:p>
            <a:r>
              <a:rPr lang="zh-CN" altLang="en-US" dirty="0">
                <a:latin typeface="STXihei" panose="02010600040101010101" pitchFamily="2" charset="-122"/>
                <a:ea typeface="STXihei" panose="02010600040101010101" pitchFamily="2" charset="-122"/>
              </a:rPr>
              <a:t>學生多一個前輩可以問問題</a:t>
            </a:r>
            <a:endParaRPr lang="en-GB" altLang="zh-CN" dirty="0">
              <a:latin typeface="STXihei" panose="02010600040101010101" pitchFamily="2" charset="-122"/>
              <a:ea typeface="STXihei" panose="02010600040101010101" pitchFamily="2" charset="-122"/>
            </a:endParaRPr>
          </a:p>
          <a:p>
            <a:r>
              <a:rPr lang="zh-CN" altLang="en-US" dirty="0">
                <a:latin typeface="STXihei" panose="02010600040101010101" pitchFamily="2" charset="-122"/>
                <a:ea typeface="STXihei" panose="02010600040101010101" pitchFamily="2" charset="-122"/>
              </a:rPr>
              <a:t>安排假期住宿</a:t>
            </a:r>
            <a:endParaRPr lang="en-GB" altLang="zh-CN" dirty="0">
              <a:latin typeface="STXihei" panose="02010600040101010101" pitchFamily="2" charset="-122"/>
              <a:ea typeface="STXihei" panose="02010600040101010101" pitchFamily="2" charset="-122"/>
            </a:endParaRPr>
          </a:p>
          <a:p>
            <a:r>
              <a:rPr lang="zh-CN" altLang="en-US" dirty="0">
                <a:latin typeface="STXihei" panose="02010600040101010101" pitchFamily="2" charset="-122"/>
                <a:ea typeface="STXihei" panose="02010600040101010101" pitchFamily="2" charset="-122"/>
              </a:rPr>
              <a:t>疫情期間所有有關安排</a:t>
            </a:r>
            <a:r>
              <a:rPr lang="zh-TW" altLang="en-US" dirty="0">
                <a:latin typeface="STXihei" panose="02010600040101010101" pitchFamily="2" charset="-122"/>
                <a:ea typeface="STXihei" panose="02010600040101010101" pitchFamily="2" charset="-122"/>
              </a:rPr>
              <a:t> （臨時住宿，檢測，危急處理）</a:t>
            </a:r>
            <a:endParaRPr lang="en-GB" altLang="zh-TW" dirty="0">
              <a:latin typeface="STXihei" panose="02010600040101010101" pitchFamily="2" charset="-122"/>
              <a:ea typeface="STXihei" panose="02010600040101010101" pitchFamily="2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7" grpId="0"/>
      <p:bldP spid="7" grpId="1"/>
      <p:bldP spid="10" grpId="0"/>
      <p:bldP spid="10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5"/>
          <p:cNvSpPr/>
          <p:nvPr/>
        </p:nvSpPr>
        <p:spPr bwMode="auto">
          <a:xfrm rot="9903845">
            <a:off x="573187" y="-50963"/>
            <a:ext cx="3371117" cy="2470972"/>
          </a:xfrm>
          <a:custGeom>
            <a:avLst/>
            <a:gdLst>
              <a:gd name="T0" fmla="*/ 526 w 590"/>
              <a:gd name="T1" fmla="*/ 92 h 566"/>
              <a:gd name="T2" fmla="*/ 426 w 590"/>
              <a:gd name="T3" fmla="*/ 25 h 566"/>
              <a:gd name="T4" fmla="*/ 327 w 590"/>
              <a:gd name="T5" fmla="*/ 2 h 566"/>
              <a:gd name="T6" fmla="*/ 326 w 590"/>
              <a:gd name="T7" fmla="*/ 2 h 566"/>
              <a:gd name="T8" fmla="*/ 289 w 590"/>
              <a:gd name="T9" fmla="*/ 0 h 566"/>
              <a:gd name="T10" fmla="*/ 262 w 590"/>
              <a:gd name="T11" fmla="*/ 1 h 566"/>
              <a:gd name="T12" fmla="*/ 176 w 590"/>
              <a:gd name="T13" fmla="*/ 14 h 566"/>
              <a:gd name="T14" fmla="*/ 58 w 590"/>
              <a:gd name="T15" fmla="*/ 79 h 566"/>
              <a:gd name="T16" fmla="*/ 29 w 590"/>
              <a:gd name="T17" fmla="*/ 119 h 566"/>
              <a:gd name="T18" fmla="*/ 22 w 590"/>
              <a:gd name="T19" fmla="*/ 133 h 566"/>
              <a:gd name="T20" fmla="*/ 0 w 590"/>
              <a:gd name="T21" fmla="*/ 245 h 566"/>
              <a:gd name="T22" fmla="*/ 25 w 590"/>
              <a:gd name="T23" fmla="*/ 363 h 566"/>
              <a:gd name="T24" fmla="*/ 187 w 590"/>
              <a:gd name="T25" fmla="*/ 538 h 566"/>
              <a:gd name="T26" fmla="*/ 278 w 590"/>
              <a:gd name="T27" fmla="*/ 563 h 566"/>
              <a:gd name="T28" fmla="*/ 382 w 590"/>
              <a:gd name="T29" fmla="*/ 550 h 566"/>
              <a:gd name="T30" fmla="*/ 480 w 590"/>
              <a:gd name="T31" fmla="*/ 476 h 566"/>
              <a:gd name="T32" fmla="*/ 570 w 590"/>
              <a:gd name="T33" fmla="*/ 301 h 566"/>
              <a:gd name="T34" fmla="*/ 526 w 590"/>
              <a:gd name="T35" fmla="*/ 92 h 5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90" h="566">
                <a:moveTo>
                  <a:pt x="526" y="92"/>
                </a:moveTo>
                <a:cubicBezTo>
                  <a:pt x="498" y="61"/>
                  <a:pt x="464" y="40"/>
                  <a:pt x="426" y="25"/>
                </a:cubicBezTo>
                <a:cubicBezTo>
                  <a:pt x="394" y="12"/>
                  <a:pt x="361" y="5"/>
                  <a:pt x="327" y="2"/>
                </a:cubicBezTo>
                <a:cubicBezTo>
                  <a:pt x="327" y="2"/>
                  <a:pt x="327" y="2"/>
                  <a:pt x="326" y="2"/>
                </a:cubicBezTo>
                <a:cubicBezTo>
                  <a:pt x="315" y="1"/>
                  <a:pt x="303" y="0"/>
                  <a:pt x="289" y="0"/>
                </a:cubicBezTo>
                <a:cubicBezTo>
                  <a:pt x="280" y="0"/>
                  <a:pt x="271" y="1"/>
                  <a:pt x="262" y="1"/>
                </a:cubicBezTo>
                <a:cubicBezTo>
                  <a:pt x="237" y="1"/>
                  <a:pt x="207" y="5"/>
                  <a:pt x="176" y="14"/>
                </a:cubicBezTo>
                <a:cubicBezTo>
                  <a:pt x="121" y="29"/>
                  <a:pt x="76" y="54"/>
                  <a:pt x="58" y="79"/>
                </a:cubicBezTo>
                <a:cubicBezTo>
                  <a:pt x="47" y="91"/>
                  <a:pt x="37" y="104"/>
                  <a:pt x="29" y="119"/>
                </a:cubicBezTo>
                <a:cubicBezTo>
                  <a:pt x="26" y="124"/>
                  <a:pt x="24" y="128"/>
                  <a:pt x="22" y="133"/>
                </a:cubicBezTo>
                <a:cubicBezTo>
                  <a:pt x="8" y="163"/>
                  <a:pt x="0" y="202"/>
                  <a:pt x="0" y="245"/>
                </a:cubicBezTo>
                <a:cubicBezTo>
                  <a:pt x="0" y="291"/>
                  <a:pt x="9" y="333"/>
                  <a:pt x="25" y="363"/>
                </a:cubicBezTo>
                <a:cubicBezTo>
                  <a:pt x="58" y="439"/>
                  <a:pt x="111" y="499"/>
                  <a:pt x="187" y="538"/>
                </a:cubicBezTo>
                <a:cubicBezTo>
                  <a:pt x="215" y="552"/>
                  <a:pt x="246" y="560"/>
                  <a:pt x="278" y="563"/>
                </a:cubicBezTo>
                <a:cubicBezTo>
                  <a:pt x="314" y="566"/>
                  <a:pt x="349" y="563"/>
                  <a:pt x="382" y="550"/>
                </a:cubicBezTo>
                <a:cubicBezTo>
                  <a:pt x="422" y="535"/>
                  <a:pt x="453" y="508"/>
                  <a:pt x="480" y="476"/>
                </a:cubicBezTo>
                <a:cubicBezTo>
                  <a:pt x="524" y="425"/>
                  <a:pt x="554" y="366"/>
                  <a:pt x="570" y="301"/>
                </a:cubicBezTo>
                <a:cubicBezTo>
                  <a:pt x="590" y="225"/>
                  <a:pt x="580" y="153"/>
                  <a:pt x="526" y="92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762778" y="518288"/>
            <a:ext cx="4319021" cy="1126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735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Holiday Accommodation</a:t>
            </a:r>
            <a:endParaRPr lang="en-US" altLang="zh-CN" sz="2665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E96E4C-A786-42C8-98B7-EB52B4851D53}" type="slidenum">
              <a:rPr lang="zh-CN" altLang="en-US" smtClean="0"/>
              <a:t>14</a:t>
            </a:fld>
            <a:endParaRPr lang="zh-CN" alt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566FE8D-E739-E245-A465-CB1C2D7B2B92}"/>
              </a:ext>
            </a:extLst>
          </p:cNvPr>
          <p:cNvSpPr/>
          <p:nvPr/>
        </p:nvSpPr>
        <p:spPr>
          <a:xfrm>
            <a:off x="431655" y="2690335"/>
            <a:ext cx="431902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CN" altLang="en-US" dirty="0"/>
              <a:t>大約</a:t>
            </a:r>
            <a:r>
              <a:rPr kumimoji="1" lang="en-GB" altLang="zh-CN" dirty="0"/>
              <a:t>5-6</a:t>
            </a:r>
            <a:r>
              <a:rPr kumimoji="1" lang="zh-CN" altLang="en-US" dirty="0"/>
              <a:t>月時候會透過</a:t>
            </a:r>
            <a:r>
              <a:rPr kumimoji="1" lang="en-US" altLang="zh-CN" dirty="0"/>
              <a:t>email </a:t>
            </a:r>
            <a:r>
              <a:rPr kumimoji="1" lang="zh-CN" altLang="en-US" dirty="0"/>
              <a:t>發出住宿申請表格</a:t>
            </a:r>
            <a:r>
              <a:rPr kumimoji="1" lang="en-US" altLang="zh-CN" dirty="0"/>
              <a:t>, </a:t>
            </a:r>
            <a:r>
              <a:rPr kumimoji="1" lang="zh-CN" altLang="en-US" dirty="0"/>
              <a:t>請填妥</a:t>
            </a:r>
            <a:r>
              <a:rPr kumimoji="1" lang="zh-TW" altLang="en-US" dirty="0"/>
              <a:t>，</a:t>
            </a:r>
            <a:r>
              <a:rPr kumimoji="1" lang="en-US" altLang="zh-TW" dirty="0"/>
              <a:t>7/8</a:t>
            </a:r>
            <a:r>
              <a:rPr kumimoji="1" lang="zh-TW" altLang="en-US" dirty="0"/>
              <a:t>月會收到配對寄宿家庭通知</a:t>
            </a:r>
            <a:endParaRPr kumimoji="1" lang="en-GB" altLang="zh-CN" dirty="0"/>
          </a:p>
          <a:p>
            <a:r>
              <a:rPr kumimoji="1" lang="zh-CN" altLang="en-US" dirty="0"/>
              <a:t>需要和學生商量關於來年住宿安排</a:t>
            </a:r>
            <a:endParaRPr kumimoji="1" lang="en-GB" altLang="zh-CN" dirty="0"/>
          </a:p>
          <a:p>
            <a:r>
              <a:rPr lang="zh-CN" altLang="en-US" dirty="0"/>
              <a:t>詳細住宿安排等將會</a:t>
            </a:r>
            <a:r>
              <a:rPr lang="en-US" altLang="zh-TW" dirty="0"/>
              <a:t>5</a:t>
            </a:r>
            <a:r>
              <a:rPr lang="zh-TW" altLang="en-US" dirty="0"/>
              <a:t>月由我們</a:t>
            </a:r>
            <a:r>
              <a:rPr lang="en-US" altLang="zh-TW" dirty="0"/>
              <a:t>host</a:t>
            </a:r>
            <a:r>
              <a:rPr lang="zh-TW" altLang="en-US" dirty="0"/>
              <a:t> </a:t>
            </a:r>
            <a:r>
              <a:rPr lang="en-US" altLang="zh-TW" dirty="0"/>
              <a:t>family</a:t>
            </a:r>
            <a:r>
              <a:rPr lang="zh-TW" altLang="en-US" dirty="0"/>
              <a:t> </a:t>
            </a:r>
            <a:r>
              <a:rPr lang="en-US" altLang="zh-TW" dirty="0" err="1"/>
              <a:t>co-ordinator</a:t>
            </a:r>
            <a:r>
              <a:rPr lang="zh-TW" altLang="en-US" dirty="0"/>
              <a:t> </a:t>
            </a:r>
            <a:r>
              <a:rPr lang="en-US" altLang="zh-TW" dirty="0"/>
              <a:t>Gwyn</a:t>
            </a:r>
            <a:r>
              <a:rPr lang="zh-TW" altLang="en-US" dirty="0"/>
              <a:t> </a:t>
            </a:r>
            <a:r>
              <a:rPr lang="en-US" altLang="zh-TW" dirty="0"/>
              <a:t>Phillips</a:t>
            </a:r>
            <a:r>
              <a:rPr lang="zh-TW" altLang="en-US" dirty="0"/>
              <a:t> 講解（英文日後有中文字幕）</a:t>
            </a:r>
            <a:endParaRPr lang="en-GB" altLang="zh-TW" dirty="0"/>
          </a:p>
          <a:p>
            <a:r>
              <a:rPr lang="en-US" dirty="0" err="1"/>
              <a:t>所有公司有關條文</a:t>
            </a:r>
            <a:r>
              <a:rPr lang="zh-TW" altLang="en-US" dirty="0"/>
              <a:t>等上載網頁</a:t>
            </a:r>
            <a:endParaRPr lang="en-GB" altLang="zh-TW" dirty="0"/>
          </a:p>
          <a:p>
            <a:r>
              <a:rPr lang="zh-TW" altLang="en-US" dirty="0"/>
              <a:t>將會</a:t>
            </a:r>
            <a:r>
              <a:rPr lang="en-US" altLang="zh-TW" dirty="0"/>
              <a:t>7</a:t>
            </a:r>
            <a:r>
              <a:rPr lang="zh-TW" altLang="en-US" dirty="0"/>
              <a:t>月發放學生和家長手冊</a:t>
            </a:r>
            <a:endParaRPr lang="en-US" dirty="0"/>
          </a:p>
          <a:p>
            <a:endParaRPr kumimoji="1" lang="en-GB" altLang="zh-CN" dirty="0"/>
          </a:p>
        </p:txBody>
      </p:sp>
      <p:pic>
        <p:nvPicPr>
          <p:cNvPr id="4" name="Picture 3" descr="A screen shot of a chart&#10;&#10;Description automatically generated with low confidence">
            <a:extLst>
              <a:ext uri="{FF2B5EF4-FFF2-40B4-BE49-F238E27FC236}">
                <a16:creationId xmlns:a16="http://schemas.microsoft.com/office/drawing/2014/main" id="{9546D4D9-B165-6F36-5273-4E2D4CC17A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950" y="1647301"/>
            <a:ext cx="5274205" cy="5274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4753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0" grpId="0"/>
      <p:bldP spid="10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75387" y="428667"/>
            <a:ext cx="4857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bg1">
                    <a:lumMod val="6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溝通和聯絡方法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E96E4C-A786-42C8-98B7-EB52B4851D53}" type="slidenum">
              <a:rPr lang="zh-CN" altLang="en-US" smtClean="0"/>
              <a:t>15</a:t>
            </a:fld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995433" y="4833266"/>
            <a:ext cx="2880320" cy="7503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865" dirty="0">
                <a:solidFill>
                  <a:schemeClr val="tx1">
                    <a:lumMod val="50000"/>
                    <a:lumOff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家長聯絡</a:t>
            </a:r>
            <a:r>
              <a:rPr lang="en-US" altLang="zh-TW" sz="1865" dirty="0">
                <a:solidFill>
                  <a:schemeClr val="tx1">
                    <a:lumMod val="50000"/>
                    <a:lumOff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group</a:t>
            </a:r>
            <a:r>
              <a:rPr lang="zh-TW" altLang="en-US" sz="1865" dirty="0">
                <a:solidFill>
                  <a:schemeClr val="tx1">
                    <a:lumMod val="50000"/>
                    <a:lumOff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</a:t>
            </a:r>
            <a:r>
              <a:rPr lang="en-US" altLang="zh-TW" sz="1865" dirty="0">
                <a:solidFill>
                  <a:schemeClr val="tx1">
                    <a:lumMod val="50000"/>
                    <a:lumOff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:</a:t>
            </a:r>
            <a:r>
              <a:rPr lang="zh-TW" altLang="en-US" sz="1865" dirty="0">
                <a:solidFill>
                  <a:schemeClr val="tx1">
                    <a:lumMod val="50000"/>
                    <a:lumOff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</a:t>
            </a:r>
            <a:r>
              <a:rPr lang="en-US" altLang="zh-TW" sz="1865" dirty="0">
                <a:solidFill>
                  <a:schemeClr val="tx1">
                    <a:lumMod val="50000"/>
                    <a:lumOff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signal/</a:t>
            </a:r>
            <a:r>
              <a:rPr lang="en-US" altLang="zh-TW" sz="1865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whatsapp</a:t>
            </a:r>
            <a:endParaRPr lang="zh-CN" altLang="en-US" sz="1865" dirty="0">
              <a:solidFill>
                <a:schemeClr val="tx1">
                  <a:lumMod val="50000"/>
                  <a:lumOff val="5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4655840" y="3932060"/>
            <a:ext cx="2880320" cy="596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TW" sz="3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+852</a:t>
            </a:r>
            <a:r>
              <a:rPr lang="zh-TW" altLang="en-US" sz="3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</a:t>
            </a:r>
            <a:r>
              <a:rPr lang="en-US" altLang="zh-TW" sz="3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68108836</a:t>
            </a:r>
            <a:endParaRPr lang="zh-CN" altLang="en-US" sz="3000" b="1" dirty="0">
              <a:solidFill>
                <a:schemeClr val="tx1">
                  <a:lumMod val="50000"/>
                  <a:lumOff val="5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8316247" y="3932060"/>
            <a:ext cx="2880320" cy="1704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GB" sz="3000" dirty="0">
                <a:solidFill>
                  <a:schemeClr val="tx1">
                    <a:lumMod val="50000"/>
                    <a:lumOff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學校</a:t>
            </a:r>
            <a:r>
              <a:rPr lang="zh-CN" altLang="en-US" sz="3000" dirty="0">
                <a:solidFill>
                  <a:schemeClr val="tx1">
                    <a:lumMod val="50000"/>
                    <a:lumOff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聯絡</a:t>
            </a:r>
            <a:endParaRPr lang="en-GB" altLang="zh-CN" sz="3000" dirty="0">
              <a:solidFill>
                <a:schemeClr val="tx1">
                  <a:lumMod val="50000"/>
                  <a:lumOff val="5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 algn="ctr">
              <a:lnSpc>
                <a:spcPct val="120000"/>
              </a:lnSpc>
            </a:pPr>
            <a:r>
              <a:rPr lang="en-US" altLang="zh-TW" sz="3000" dirty="0">
                <a:solidFill>
                  <a:schemeClr val="tx1">
                    <a:lumMod val="50000"/>
                    <a:lumOff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Portal</a:t>
            </a:r>
            <a:endParaRPr lang="en-GB" altLang="zh-TW" sz="3000" dirty="0">
              <a:solidFill>
                <a:schemeClr val="tx1">
                  <a:lumMod val="50000"/>
                  <a:lumOff val="5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 algn="ctr">
              <a:lnSpc>
                <a:spcPct val="120000"/>
              </a:lnSpc>
            </a:pPr>
            <a:endParaRPr lang="zh-CN" altLang="en-US" sz="3000" dirty="0">
              <a:solidFill>
                <a:schemeClr val="tx1">
                  <a:lumMod val="50000"/>
                  <a:lumOff val="5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pic>
        <p:nvPicPr>
          <p:cNvPr id="5" name="Picture 4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9D8354F5-C155-824A-BC7E-A93AA4D83E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05" b="99475" l="9943" r="94073">
                        <a14:foregroundMark x1="38145" y1="8231" x2="46845" y2="9807"/>
                        <a14:foregroundMark x1="46845" y1="9807" x2="36233" y2="6392"/>
                        <a14:foregroundMark x1="36233" y1="6392" x2="34130" y2="6392"/>
                        <a14:foregroundMark x1="17591" y1="53327" x2="10612" y2="59720"/>
                        <a14:foregroundMark x1="10612" y1="59720" x2="11472" y2="77583"/>
                        <a14:foregroundMark x1="11472" y1="77583" x2="18069" y2="97461"/>
                        <a14:foregroundMark x1="80975" y1="65061" x2="80880" y2="73205"/>
                        <a14:foregroundMark x1="80880" y1="73205" x2="77916" y2="80035"/>
                        <a14:foregroundMark x1="77916" y1="80035" x2="79254" y2="87040"/>
                        <a14:foregroundMark x1="79254" y1="87040" x2="81644" y2="90718"/>
                        <a14:foregroundMark x1="94168" y1="68301" x2="87189" y2="82049"/>
                        <a14:foregroundMark x1="32792" y1="99475" x2="32792" y2="99475"/>
                        <a14:foregroundMark x1="33461" y1="99299" x2="33461" y2="99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322" y="1726891"/>
            <a:ext cx="2776411" cy="3031225"/>
          </a:xfrm>
          <a:prstGeom prst="rect">
            <a:avLst/>
          </a:prstGeom>
        </p:spPr>
      </p:pic>
      <p:pic>
        <p:nvPicPr>
          <p:cNvPr id="23" name="Picture 2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F8E3A6D-1746-A747-85CA-E2295554B8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154" y="1614632"/>
            <a:ext cx="2181364" cy="2181364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6415F2CD-BA99-D94A-86DE-3FEDFE0553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280" y="1642627"/>
            <a:ext cx="2456398" cy="2638354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C1D5AE53-9BCD-6A4C-BB9F-BCCDA04EDFA1}"/>
              </a:ext>
            </a:extLst>
          </p:cNvPr>
          <p:cNvSpPr/>
          <p:nvPr/>
        </p:nvSpPr>
        <p:spPr>
          <a:xfrm>
            <a:off x="5690955" y="5215373"/>
            <a:ext cx="4815535" cy="1507161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Tips:</a:t>
            </a:r>
            <a:endParaRPr lang="en-US" dirty="0"/>
          </a:p>
          <a:p>
            <a:pPr algn="ctr"/>
            <a:r>
              <a:rPr lang="en-US" dirty="0"/>
              <a:t>我們將會</a:t>
            </a:r>
            <a:r>
              <a:rPr lang="en-US" altLang="zh-TW" dirty="0"/>
              <a:t>6</a:t>
            </a:r>
            <a:r>
              <a:rPr lang="zh-TW" altLang="en-US" dirty="0"/>
              <a:t>月發出學生和家長手冊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946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7" grpId="0"/>
      <p:bldP spid="28" grpId="0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1526D1F-DC92-7F88-1C0F-67D160111D33}"/>
              </a:ext>
            </a:extLst>
          </p:cNvPr>
          <p:cNvSpPr/>
          <p:nvPr/>
        </p:nvSpPr>
        <p:spPr>
          <a:xfrm>
            <a:off x="4597428" y="1493785"/>
            <a:ext cx="6255695" cy="32403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80CBFD-3FDB-ADC1-C6F2-862985F4A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E96E4C-A786-42C8-98B7-EB52B4851D53}" type="slidenum">
              <a:rPr lang="zh-CN" altLang="en-US" smtClean="0"/>
              <a:t>16</a:t>
            </a:fld>
            <a:endParaRPr lang="zh-CN" altLang="en-US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72937961-9015-076A-E410-32743DFFDB1F}"/>
              </a:ext>
            </a:extLst>
          </p:cNvPr>
          <p:cNvSpPr/>
          <p:nvPr/>
        </p:nvSpPr>
        <p:spPr bwMode="auto">
          <a:xfrm rot="9502714">
            <a:off x="-1526" y="518038"/>
            <a:ext cx="4276966" cy="3873730"/>
          </a:xfrm>
          <a:custGeom>
            <a:avLst/>
            <a:gdLst>
              <a:gd name="T0" fmla="*/ 526 w 590"/>
              <a:gd name="T1" fmla="*/ 92 h 566"/>
              <a:gd name="T2" fmla="*/ 426 w 590"/>
              <a:gd name="T3" fmla="*/ 25 h 566"/>
              <a:gd name="T4" fmla="*/ 327 w 590"/>
              <a:gd name="T5" fmla="*/ 2 h 566"/>
              <a:gd name="T6" fmla="*/ 326 w 590"/>
              <a:gd name="T7" fmla="*/ 2 h 566"/>
              <a:gd name="T8" fmla="*/ 289 w 590"/>
              <a:gd name="T9" fmla="*/ 0 h 566"/>
              <a:gd name="T10" fmla="*/ 262 w 590"/>
              <a:gd name="T11" fmla="*/ 1 h 566"/>
              <a:gd name="T12" fmla="*/ 176 w 590"/>
              <a:gd name="T13" fmla="*/ 14 h 566"/>
              <a:gd name="T14" fmla="*/ 58 w 590"/>
              <a:gd name="T15" fmla="*/ 79 h 566"/>
              <a:gd name="T16" fmla="*/ 29 w 590"/>
              <a:gd name="T17" fmla="*/ 119 h 566"/>
              <a:gd name="T18" fmla="*/ 22 w 590"/>
              <a:gd name="T19" fmla="*/ 133 h 566"/>
              <a:gd name="T20" fmla="*/ 0 w 590"/>
              <a:gd name="T21" fmla="*/ 245 h 566"/>
              <a:gd name="T22" fmla="*/ 25 w 590"/>
              <a:gd name="T23" fmla="*/ 363 h 566"/>
              <a:gd name="T24" fmla="*/ 187 w 590"/>
              <a:gd name="T25" fmla="*/ 538 h 566"/>
              <a:gd name="T26" fmla="*/ 278 w 590"/>
              <a:gd name="T27" fmla="*/ 563 h 566"/>
              <a:gd name="T28" fmla="*/ 382 w 590"/>
              <a:gd name="T29" fmla="*/ 550 h 566"/>
              <a:gd name="T30" fmla="*/ 480 w 590"/>
              <a:gd name="T31" fmla="*/ 476 h 566"/>
              <a:gd name="T32" fmla="*/ 570 w 590"/>
              <a:gd name="T33" fmla="*/ 301 h 566"/>
              <a:gd name="T34" fmla="*/ 526 w 590"/>
              <a:gd name="T35" fmla="*/ 92 h 5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90" h="566">
                <a:moveTo>
                  <a:pt x="526" y="92"/>
                </a:moveTo>
                <a:cubicBezTo>
                  <a:pt x="498" y="61"/>
                  <a:pt x="464" y="40"/>
                  <a:pt x="426" y="25"/>
                </a:cubicBezTo>
                <a:cubicBezTo>
                  <a:pt x="394" y="12"/>
                  <a:pt x="361" y="5"/>
                  <a:pt x="327" y="2"/>
                </a:cubicBezTo>
                <a:cubicBezTo>
                  <a:pt x="327" y="2"/>
                  <a:pt x="327" y="2"/>
                  <a:pt x="326" y="2"/>
                </a:cubicBezTo>
                <a:cubicBezTo>
                  <a:pt x="315" y="1"/>
                  <a:pt x="303" y="0"/>
                  <a:pt x="289" y="0"/>
                </a:cubicBezTo>
                <a:cubicBezTo>
                  <a:pt x="280" y="0"/>
                  <a:pt x="271" y="1"/>
                  <a:pt x="262" y="1"/>
                </a:cubicBezTo>
                <a:cubicBezTo>
                  <a:pt x="237" y="1"/>
                  <a:pt x="207" y="5"/>
                  <a:pt x="176" y="14"/>
                </a:cubicBezTo>
                <a:cubicBezTo>
                  <a:pt x="121" y="29"/>
                  <a:pt x="76" y="54"/>
                  <a:pt x="58" y="79"/>
                </a:cubicBezTo>
                <a:cubicBezTo>
                  <a:pt x="47" y="91"/>
                  <a:pt x="37" y="104"/>
                  <a:pt x="29" y="119"/>
                </a:cubicBezTo>
                <a:cubicBezTo>
                  <a:pt x="26" y="124"/>
                  <a:pt x="24" y="128"/>
                  <a:pt x="22" y="133"/>
                </a:cubicBezTo>
                <a:cubicBezTo>
                  <a:pt x="8" y="163"/>
                  <a:pt x="0" y="202"/>
                  <a:pt x="0" y="245"/>
                </a:cubicBezTo>
                <a:cubicBezTo>
                  <a:pt x="0" y="291"/>
                  <a:pt x="9" y="333"/>
                  <a:pt x="25" y="363"/>
                </a:cubicBezTo>
                <a:cubicBezTo>
                  <a:pt x="58" y="439"/>
                  <a:pt x="111" y="499"/>
                  <a:pt x="187" y="538"/>
                </a:cubicBezTo>
                <a:cubicBezTo>
                  <a:pt x="215" y="552"/>
                  <a:pt x="246" y="560"/>
                  <a:pt x="278" y="563"/>
                </a:cubicBezTo>
                <a:cubicBezTo>
                  <a:pt x="314" y="566"/>
                  <a:pt x="349" y="563"/>
                  <a:pt x="382" y="550"/>
                </a:cubicBezTo>
                <a:cubicBezTo>
                  <a:pt x="422" y="535"/>
                  <a:pt x="453" y="508"/>
                  <a:pt x="480" y="476"/>
                </a:cubicBezTo>
                <a:cubicBezTo>
                  <a:pt x="524" y="425"/>
                  <a:pt x="554" y="366"/>
                  <a:pt x="570" y="301"/>
                </a:cubicBezTo>
                <a:cubicBezTo>
                  <a:pt x="590" y="225"/>
                  <a:pt x="580" y="153"/>
                  <a:pt x="526" y="92"/>
                </a:cubicBezTo>
                <a:close/>
              </a:path>
            </a:pathLst>
          </a:custGeom>
          <a:solidFill>
            <a:srgbClr val="F38E8E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dirty="0"/>
          </a:p>
        </p:txBody>
      </p:sp>
      <p:sp>
        <p:nvSpPr>
          <p:cNvPr id="5" name="矩形 1">
            <a:extLst>
              <a:ext uri="{FF2B5EF4-FFF2-40B4-BE49-F238E27FC236}">
                <a16:creationId xmlns:a16="http://schemas.microsoft.com/office/drawing/2014/main" id="{DE7DEC9A-F55C-96D9-A9AC-57AB75514FD4}"/>
              </a:ext>
            </a:extLst>
          </p:cNvPr>
          <p:cNvSpPr/>
          <p:nvPr/>
        </p:nvSpPr>
        <p:spPr>
          <a:xfrm>
            <a:off x="399525" y="2178834"/>
            <a:ext cx="3845925" cy="5521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80000"/>
              </a:lnSpc>
            </a:pPr>
            <a:r>
              <a:rPr lang="en-US" altLang="zh-TW" sz="3735" dirty="0" err="1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Referal</a:t>
            </a:r>
            <a:r>
              <a:rPr lang="en-US" altLang="zh-TW" sz="3735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Scheme</a:t>
            </a:r>
            <a:endParaRPr lang="zh-CN" altLang="en-US" sz="3735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90AFE7-CB3A-8066-E225-EFF138404A32}"/>
              </a:ext>
            </a:extLst>
          </p:cNvPr>
          <p:cNvSpPr txBox="1"/>
          <p:nvPr/>
        </p:nvSpPr>
        <p:spPr>
          <a:xfrm>
            <a:off x="4979970" y="2362580"/>
            <a:ext cx="549061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dirty="0" err="1">
                <a:solidFill>
                  <a:schemeClr val="bg1"/>
                </a:solidFill>
              </a:rPr>
              <a:t>如介紹朋友加入監護人計畫</a:t>
            </a:r>
            <a:r>
              <a:rPr lang="zh-TW" altLang="en-US" sz="3100" dirty="0">
                <a:solidFill>
                  <a:schemeClr val="bg1"/>
                </a:solidFill>
              </a:rPr>
              <a:t>：</a:t>
            </a:r>
            <a:endParaRPr lang="en-GB" altLang="zh-TW" sz="3100" dirty="0">
              <a:solidFill>
                <a:schemeClr val="bg1"/>
              </a:solidFill>
            </a:endParaRPr>
          </a:p>
          <a:p>
            <a:r>
              <a:rPr lang="en-US" sz="3100" dirty="0">
                <a:solidFill>
                  <a:schemeClr val="bg1"/>
                </a:solidFill>
              </a:rPr>
              <a:t>每位家長將有</a:t>
            </a:r>
            <a:r>
              <a:rPr lang="en-US" altLang="zh-TW" sz="3100" dirty="0">
                <a:solidFill>
                  <a:schemeClr val="bg1"/>
                </a:solidFill>
              </a:rPr>
              <a:t>£50</a:t>
            </a:r>
            <a:r>
              <a:rPr lang="zh-TW" altLang="en-US" sz="3100" dirty="0">
                <a:solidFill>
                  <a:schemeClr val="bg1"/>
                </a:solidFill>
              </a:rPr>
              <a:t> </a:t>
            </a:r>
            <a:r>
              <a:rPr lang="en-US" altLang="zh-TW" sz="3100" dirty="0" err="1">
                <a:solidFill>
                  <a:schemeClr val="bg1"/>
                </a:solidFill>
              </a:rPr>
              <a:t>referal</a:t>
            </a:r>
            <a:r>
              <a:rPr lang="zh-TW" altLang="en-US" sz="3100" dirty="0">
                <a:solidFill>
                  <a:schemeClr val="bg1"/>
                </a:solidFill>
              </a:rPr>
              <a:t> 優惠</a:t>
            </a:r>
            <a:endParaRPr lang="en-US" sz="3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669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5375921" y="3248980"/>
            <a:ext cx="6780753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5"/>
          <p:cNvSpPr/>
          <p:nvPr/>
        </p:nvSpPr>
        <p:spPr bwMode="auto">
          <a:xfrm>
            <a:off x="3875754" y="2163506"/>
            <a:ext cx="2640293" cy="2530988"/>
          </a:xfrm>
          <a:custGeom>
            <a:avLst/>
            <a:gdLst>
              <a:gd name="T0" fmla="*/ 526 w 590"/>
              <a:gd name="T1" fmla="*/ 92 h 566"/>
              <a:gd name="T2" fmla="*/ 426 w 590"/>
              <a:gd name="T3" fmla="*/ 25 h 566"/>
              <a:gd name="T4" fmla="*/ 327 w 590"/>
              <a:gd name="T5" fmla="*/ 2 h 566"/>
              <a:gd name="T6" fmla="*/ 326 w 590"/>
              <a:gd name="T7" fmla="*/ 2 h 566"/>
              <a:gd name="T8" fmla="*/ 289 w 590"/>
              <a:gd name="T9" fmla="*/ 0 h 566"/>
              <a:gd name="T10" fmla="*/ 262 w 590"/>
              <a:gd name="T11" fmla="*/ 1 h 566"/>
              <a:gd name="T12" fmla="*/ 176 w 590"/>
              <a:gd name="T13" fmla="*/ 14 h 566"/>
              <a:gd name="T14" fmla="*/ 58 w 590"/>
              <a:gd name="T15" fmla="*/ 79 h 566"/>
              <a:gd name="T16" fmla="*/ 29 w 590"/>
              <a:gd name="T17" fmla="*/ 119 h 566"/>
              <a:gd name="T18" fmla="*/ 22 w 590"/>
              <a:gd name="T19" fmla="*/ 133 h 566"/>
              <a:gd name="T20" fmla="*/ 0 w 590"/>
              <a:gd name="T21" fmla="*/ 245 h 566"/>
              <a:gd name="T22" fmla="*/ 25 w 590"/>
              <a:gd name="T23" fmla="*/ 363 h 566"/>
              <a:gd name="T24" fmla="*/ 187 w 590"/>
              <a:gd name="T25" fmla="*/ 538 h 566"/>
              <a:gd name="T26" fmla="*/ 278 w 590"/>
              <a:gd name="T27" fmla="*/ 563 h 566"/>
              <a:gd name="T28" fmla="*/ 382 w 590"/>
              <a:gd name="T29" fmla="*/ 550 h 566"/>
              <a:gd name="T30" fmla="*/ 480 w 590"/>
              <a:gd name="T31" fmla="*/ 476 h 566"/>
              <a:gd name="T32" fmla="*/ 570 w 590"/>
              <a:gd name="T33" fmla="*/ 301 h 566"/>
              <a:gd name="T34" fmla="*/ 526 w 590"/>
              <a:gd name="T35" fmla="*/ 92 h 5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90" h="566">
                <a:moveTo>
                  <a:pt x="526" y="92"/>
                </a:moveTo>
                <a:cubicBezTo>
                  <a:pt x="498" y="61"/>
                  <a:pt x="464" y="40"/>
                  <a:pt x="426" y="25"/>
                </a:cubicBezTo>
                <a:cubicBezTo>
                  <a:pt x="394" y="12"/>
                  <a:pt x="361" y="5"/>
                  <a:pt x="327" y="2"/>
                </a:cubicBezTo>
                <a:cubicBezTo>
                  <a:pt x="327" y="2"/>
                  <a:pt x="327" y="2"/>
                  <a:pt x="326" y="2"/>
                </a:cubicBezTo>
                <a:cubicBezTo>
                  <a:pt x="315" y="1"/>
                  <a:pt x="303" y="0"/>
                  <a:pt x="289" y="0"/>
                </a:cubicBezTo>
                <a:cubicBezTo>
                  <a:pt x="280" y="0"/>
                  <a:pt x="271" y="1"/>
                  <a:pt x="262" y="1"/>
                </a:cubicBezTo>
                <a:cubicBezTo>
                  <a:pt x="237" y="1"/>
                  <a:pt x="207" y="5"/>
                  <a:pt x="176" y="14"/>
                </a:cubicBezTo>
                <a:cubicBezTo>
                  <a:pt x="121" y="29"/>
                  <a:pt x="76" y="54"/>
                  <a:pt x="58" y="79"/>
                </a:cubicBezTo>
                <a:cubicBezTo>
                  <a:pt x="47" y="91"/>
                  <a:pt x="37" y="104"/>
                  <a:pt x="29" y="119"/>
                </a:cubicBezTo>
                <a:cubicBezTo>
                  <a:pt x="26" y="124"/>
                  <a:pt x="24" y="128"/>
                  <a:pt x="22" y="133"/>
                </a:cubicBezTo>
                <a:cubicBezTo>
                  <a:pt x="8" y="163"/>
                  <a:pt x="0" y="202"/>
                  <a:pt x="0" y="245"/>
                </a:cubicBezTo>
                <a:cubicBezTo>
                  <a:pt x="0" y="291"/>
                  <a:pt x="9" y="333"/>
                  <a:pt x="25" y="363"/>
                </a:cubicBezTo>
                <a:cubicBezTo>
                  <a:pt x="58" y="439"/>
                  <a:pt x="111" y="499"/>
                  <a:pt x="187" y="538"/>
                </a:cubicBezTo>
                <a:cubicBezTo>
                  <a:pt x="215" y="552"/>
                  <a:pt x="246" y="560"/>
                  <a:pt x="278" y="563"/>
                </a:cubicBezTo>
                <a:cubicBezTo>
                  <a:pt x="314" y="566"/>
                  <a:pt x="349" y="563"/>
                  <a:pt x="382" y="550"/>
                </a:cubicBezTo>
                <a:cubicBezTo>
                  <a:pt x="422" y="535"/>
                  <a:pt x="453" y="508"/>
                  <a:pt x="480" y="476"/>
                </a:cubicBezTo>
                <a:cubicBezTo>
                  <a:pt x="524" y="425"/>
                  <a:pt x="554" y="366"/>
                  <a:pt x="570" y="301"/>
                </a:cubicBezTo>
                <a:cubicBezTo>
                  <a:pt x="590" y="225"/>
                  <a:pt x="580" y="153"/>
                  <a:pt x="526" y="92"/>
                </a:cubicBezTo>
                <a:close/>
              </a:path>
            </a:pathLst>
          </a:custGeom>
          <a:solidFill>
            <a:srgbClr val="F06A6A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4175786" y="2987982"/>
            <a:ext cx="270030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265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Calibri" panose="020F0502020204030204" pitchFamily="34" charset="0"/>
              </a:rPr>
              <a:t>Thanks</a:t>
            </a:r>
            <a:r>
              <a:rPr lang="zh-CN" altLang="en-US" sz="4265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Calibri" panose="020F0502020204030204" pitchFamily="34" charset="0"/>
              </a:rPr>
              <a:t>！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71075" y="3429000"/>
            <a:ext cx="3994888" cy="749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135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Whatsapp</a:t>
            </a:r>
            <a:r>
              <a:rPr lang="zh-TW" altLang="en-US" sz="2135" dirty="0">
                <a:solidFill>
                  <a:schemeClr val="tx1">
                    <a:lumMod val="50000"/>
                    <a:lumOff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</a:t>
            </a:r>
            <a:endParaRPr lang="en-GB" altLang="zh-TW" sz="2135" dirty="0">
              <a:solidFill>
                <a:schemeClr val="tx1">
                  <a:lumMod val="50000"/>
                  <a:lumOff val="5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 algn="ctr"/>
            <a:r>
              <a:rPr lang="zh-TW" altLang="en-US" sz="2135" dirty="0">
                <a:solidFill>
                  <a:schemeClr val="tx1">
                    <a:lumMod val="50000"/>
                    <a:lumOff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請向你的聯絡人發問</a:t>
            </a:r>
            <a:endParaRPr lang="zh-CN" altLang="en-US" sz="2135" dirty="0">
              <a:solidFill>
                <a:schemeClr val="tx1">
                  <a:lumMod val="50000"/>
                  <a:lumOff val="5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pic>
        <p:nvPicPr>
          <p:cNvPr id="6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A6536A9D-57A8-B149-8646-6A8899E048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438" y="462146"/>
            <a:ext cx="4279900" cy="8509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6" dur="5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7356143" y="1928834"/>
            <a:ext cx="4020445" cy="1918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935" dirty="0">
                <a:solidFill>
                  <a:schemeClr val="tx1">
                    <a:lumMod val="50000"/>
                    <a:lumOff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醫療管理</a:t>
            </a:r>
            <a:endParaRPr lang="en-GB" altLang="zh-CN" sz="2935" dirty="0">
              <a:solidFill>
                <a:schemeClr val="tx1">
                  <a:lumMod val="50000"/>
                  <a:lumOff val="5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 fontAlgn="auto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935" dirty="0">
                <a:solidFill>
                  <a:schemeClr val="tx1">
                    <a:lumMod val="50000"/>
                    <a:lumOff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監護人和住宿</a:t>
            </a:r>
            <a:endParaRPr lang="en-GB" altLang="zh-CN" sz="2935" dirty="0">
              <a:solidFill>
                <a:schemeClr val="tx1">
                  <a:lumMod val="50000"/>
                  <a:lumOff val="5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5394" y="688049"/>
            <a:ext cx="4440493" cy="789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535" dirty="0">
                <a:solidFill>
                  <a:schemeClr val="bg1">
                    <a:lumMod val="6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Arial" panose="020B0604020202020204" pitchFamily="34" charset="0"/>
              </a:rPr>
              <a:t>今日流程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E96E4C-A786-42C8-98B7-EB52B4851D53}" type="slidenum">
              <a:rPr lang="zh-CN" altLang="en-US" smtClean="0"/>
              <a:t>2</a:t>
            </a:fld>
            <a:endParaRPr lang="zh-CN" altLang="en-US"/>
          </a:p>
        </p:txBody>
      </p:sp>
      <p:sp>
        <p:nvSpPr>
          <p:cNvPr id="12" name="Freeform 5"/>
          <p:cNvSpPr/>
          <p:nvPr/>
        </p:nvSpPr>
        <p:spPr bwMode="auto">
          <a:xfrm rot="9502714">
            <a:off x="6420993" y="2402646"/>
            <a:ext cx="600763" cy="575892"/>
          </a:xfrm>
          <a:custGeom>
            <a:avLst/>
            <a:gdLst>
              <a:gd name="T0" fmla="*/ 526 w 590"/>
              <a:gd name="T1" fmla="*/ 92 h 566"/>
              <a:gd name="T2" fmla="*/ 426 w 590"/>
              <a:gd name="T3" fmla="*/ 25 h 566"/>
              <a:gd name="T4" fmla="*/ 327 w 590"/>
              <a:gd name="T5" fmla="*/ 2 h 566"/>
              <a:gd name="T6" fmla="*/ 326 w 590"/>
              <a:gd name="T7" fmla="*/ 2 h 566"/>
              <a:gd name="T8" fmla="*/ 289 w 590"/>
              <a:gd name="T9" fmla="*/ 0 h 566"/>
              <a:gd name="T10" fmla="*/ 262 w 590"/>
              <a:gd name="T11" fmla="*/ 1 h 566"/>
              <a:gd name="T12" fmla="*/ 176 w 590"/>
              <a:gd name="T13" fmla="*/ 14 h 566"/>
              <a:gd name="T14" fmla="*/ 58 w 590"/>
              <a:gd name="T15" fmla="*/ 79 h 566"/>
              <a:gd name="T16" fmla="*/ 29 w 590"/>
              <a:gd name="T17" fmla="*/ 119 h 566"/>
              <a:gd name="T18" fmla="*/ 22 w 590"/>
              <a:gd name="T19" fmla="*/ 133 h 566"/>
              <a:gd name="T20" fmla="*/ 0 w 590"/>
              <a:gd name="T21" fmla="*/ 245 h 566"/>
              <a:gd name="T22" fmla="*/ 25 w 590"/>
              <a:gd name="T23" fmla="*/ 363 h 566"/>
              <a:gd name="T24" fmla="*/ 187 w 590"/>
              <a:gd name="T25" fmla="*/ 538 h 566"/>
              <a:gd name="T26" fmla="*/ 278 w 590"/>
              <a:gd name="T27" fmla="*/ 563 h 566"/>
              <a:gd name="T28" fmla="*/ 382 w 590"/>
              <a:gd name="T29" fmla="*/ 550 h 566"/>
              <a:gd name="T30" fmla="*/ 480 w 590"/>
              <a:gd name="T31" fmla="*/ 476 h 566"/>
              <a:gd name="T32" fmla="*/ 570 w 590"/>
              <a:gd name="T33" fmla="*/ 301 h 566"/>
              <a:gd name="T34" fmla="*/ 526 w 590"/>
              <a:gd name="T35" fmla="*/ 92 h 5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90" h="566">
                <a:moveTo>
                  <a:pt x="526" y="92"/>
                </a:moveTo>
                <a:cubicBezTo>
                  <a:pt x="498" y="61"/>
                  <a:pt x="464" y="40"/>
                  <a:pt x="426" y="25"/>
                </a:cubicBezTo>
                <a:cubicBezTo>
                  <a:pt x="394" y="12"/>
                  <a:pt x="361" y="5"/>
                  <a:pt x="327" y="2"/>
                </a:cubicBezTo>
                <a:cubicBezTo>
                  <a:pt x="327" y="2"/>
                  <a:pt x="327" y="2"/>
                  <a:pt x="326" y="2"/>
                </a:cubicBezTo>
                <a:cubicBezTo>
                  <a:pt x="315" y="1"/>
                  <a:pt x="303" y="0"/>
                  <a:pt x="289" y="0"/>
                </a:cubicBezTo>
                <a:cubicBezTo>
                  <a:pt x="280" y="0"/>
                  <a:pt x="271" y="1"/>
                  <a:pt x="262" y="1"/>
                </a:cubicBezTo>
                <a:cubicBezTo>
                  <a:pt x="237" y="1"/>
                  <a:pt x="207" y="5"/>
                  <a:pt x="176" y="14"/>
                </a:cubicBezTo>
                <a:cubicBezTo>
                  <a:pt x="121" y="29"/>
                  <a:pt x="76" y="54"/>
                  <a:pt x="58" y="79"/>
                </a:cubicBezTo>
                <a:cubicBezTo>
                  <a:pt x="47" y="91"/>
                  <a:pt x="37" y="104"/>
                  <a:pt x="29" y="119"/>
                </a:cubicBezTo>
                <a:cubicBezTo>
                  <a:pt x="26" y="124"/>
                  <a:pt x="24" y="128"/>
                  <a:pt x="22" y="133"/>
                </a:cubicBezTo>
                <a:cubicBezTo>
                  <a:pt x="8" y="163"/>
                  <a:pt x="0" y="202"/>
                  <a:pt x="0" y="245"/>
                </a:cubicBezTo>
                <a:cubicBezTo>
                  <a:pt x="0" y="291"/>
                  <a:pt x="9" y="333"/>
                  <a:pt x="25" y="363"/>
                </a:cubicBezTo>
                <a:cubicBezTo>
                  <a:pt x="58" y="439"/>
                  <a:pt x="111" y="499"/>
                  <a:pt x="187" y="538"/>
                </a:cubicBezTo>
                <a:cubicBezTo>
                  <a:pt x="215" y="552"/>
                  <a:pt x="246" y="560"/>
                  <a:pt x="278" y="563"/>
                </a:cubicBezTo>
                <a:cubicBezTo>
                  <a:pt x="314" y="566"/>
                  <a:pt x="349" y="563"/>
                  <a:pt x="382" y="550"/>
                </a:cubicBezTo>
                <a:cubicBezTo>
                  <a:pt x="422" y="535"/>
                  <a:pt x="453" y="508"/>
                  <a:pt x="480" y="476"/>
                </a:cubicBezTo>
                <a:cubicBezTo>
                  <a:pt x="524" y="425"/>
                  <a:pt x="554" y="366"/>
                  <a:pt x="570" y="301"/>
                </a:cubicBezTo>
                <a:cubicBezTo>
                  <a:pt x="590" y="225"/>
                  <a:pt x="580" y="153"/>
                  <a:pt x="526" y="92"/>
                </a:cubicBezTo>
                <a:close/>
              </a:path>
            </a:pathLst>
          </a:custGeom>
          <a:solidFill>
            <a:srgbClr val="F89E29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/>
          </a:p>
        </p:txBody>
      </p:sp>
      <p:sp>
        <p:nvSpPr>
          <p:cNvPr id="13" name="Freeform 5"/>
          <p:cNvSpPr/>
          <p:nvPr/>
        </p:nvSpPr>
        <p:spPr bwMode="auto">
          <a:xfrm rot="17952227">
            <a:off x="6433553" y="3338427"/>
            <a:ext cx="600763" cy="575892"/>
          </a:xfrm>
          <a:custGeom>
            <a:avLst/>
            <a:gdLst>
              <a:gd name="T0" fmla="*/ 526 w 590"/>
              <a:gd name="T1" fmla="*/ 92 h 566"/>
              <a:gd name="T2" fmla="*/ 426 w 590"/>
              <a:gd name="T3" fmla="*/ 25 h 566"/>
              <a:gd name="T4" fmla="*/ 327 w 590"/>
              <a:gd name="T5" fmla="*/ 2 h 566"/>
              <a:gd name="T6" fmla="*/ 326 w 590"/>
              <a:gd name="T7" fmla="*/ 2 h 566"/>
              <a:gd name="T8" fmla="*/ 289 w 590"/>
              <a:gd name="T9" fmla="*/ 0 h 566"/>
              <a:gd name="T10" fmla="*/ 262 w 590"/>
              <a:gd name="T11" fmla="*/ 1 h 566"/>
              <a:gd name="T12" fmla="*/ 176 w 590"/>
              <a:gd name="T13" fmla="*/ 14 h 566"/>
              <a:gd name="T14" fmla="*/ 58 w 590"/>
              <a:gd name="T15" fmla="*/ 79 h 566"/>
              <a:gd name="T16" fmla="*/ 29 w 590"/>
              <a:gd name="T17" fmla="*/ 119 h 566"/>
              <a:gd name="T18" fmla="*/ 22 w 590"/>
              <a:gd name="T19" fmla="*/ 133 h 566"/>
              <a:gd name="T20" fmla="*/ 0 w 590"/>
              <a:gd name="T21" fmla="*/ 245 h 566"/>
              <a:gd name="T22" fmla="*/ 25 w 590"/>
              <a:gd name="T23" fmla="*/ 363 h 566"/>
              <a:gd name="T24" fmla="*/ 187 w 590"/>
              <a:gd name="T25" fmla="*/ 538 h 566"/>
              <a:gd name="T26" fmla="*/ 278 w 590"/>
              <a:gd name="T27" fmla="*/ 563 h 566"/>
              <a:gd name="T28" fmla="*/ 382 w 590"/>
              <a:gd name="T29" fmla="*/ 550 h 566"/>
              <a:gd name="T30" fmla="*/ 480 w 590"/>
              <a:gd name="T31" fmla="*/ 476 h 566"/>
              <a:gd name="T32" fmla="*/ 570 w 590"/>
              <a:gd name="T33" fmla="*/ 301 h 566"/>
              <a:gd name="T34" fmla="*/ 526 w 590"/>
              <a:gd name="T35" fmla="*/ 92 h 5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90" h="566">
                <a:moveTo>
                  <a:pt x="526" y="92"/>
                </a:moveTo>
                <a:cubicBezTo>
                  <a:pt x="498" y="61"/>
                  <a:pt x="464" y="40"/>
                  <a:pt x="426" y="25"/>
                </a:cubicBezTo>
                <a:cubicBezTo>
                  <a:pt x="394" y="12"/>
                  <a:pt x="361" y="5"/>
                  <a:pt x="327" y="2"/>
                </a:cubicBezTo>
                <a:cubicBezTo>
                  <a:pt x="327" y="2"/>
                  <a:pt x="327" y="2"/>
                  <a:pt x="326" y="2"/>
                </a:cubicBezTo>
                <a:cubicBezTo>
                  <a:pt x="315" y="1"/>
                  <a:pt x="303" y="0"/>
                  <a:pt x="289" y="0"/>
                </a:cubicBezTo>
                <a:cubicBezTo>
                  <a:pt x="280" y="0"/>
                  <a:pt x="271" y="1"/>
                  <a:pt x="262" y="1"/>
                </a:cubicBezTo>
                <a:cubicBezTo>
                  <a:pt x="237" y="1"/>
                  <a:pt x="207" y="5"/>
                  <a:pt x="176" y="14"/>
                </a:cubicBezTo>
                <a:cubicBezTo>
                  <a:pt x="121" y="29"/>
                  <a:pt x="76" y="54"/>
                  <a:pt x="58" y="79"/>
                </a:cubicBezTo>
                <a:cubicBezTo>
                  <a:pt x="47" y="91"/>
                  <a:pt x="37" y="104"/>
                  <a:pt x="29" y="119"/>
                </a:cubicBezTo>
                <a:cubicBezTo>
                  <a:pt x="26" y="124"/>
                  <a:pt x="24" y="128"/>
                  <a:pt x="22" y="133"/>
                </a:cubicBezTo>
                <a:cubicBezTo>
                  <a:pt x="8" y="163"/>
                  <a:pt x="0" y="202"/>
                  <a:pt x="0" y="245"/>
                </a:cubicBezTo>
                <a:cubicBezTo>
                  <a:pt x="0" y="291"/>
                  <a:pt x="9" y="333"/>
                  <a:pt x="25" y="363"/>
                </a:cubicBezTo>
                <a:cubicBezTo>
                  <a:pt x="58" y="439"/>
                  <a:pt x="111" y="499"/>
                  <a:pt x="187" y="538"/>
                </a:cubicBezTo>
                <a:cubicBezTo>
                  <a:pt x="215" y="552"/>
                  <a:pt x="246" y="560"/>
                  <a:pt x="278" y="563"/>
                </a:cubicBezTo>
                <a:cubicBezTo>
                  <a:pt x="314" y="566"/>
                  <a:pt x="349" y="563"/>
                  <a:pt x="382" y="550"/>
                </a:cubicBezTo>
                <a:cubicBezTo>
                  <a:pt x="422" y="535"/>
                  <a:pt x="453" y="508"/>
                  <a:pt x="480" y="476"/>
                </a:cubicBezTo>
                <a:cubicBezTo>
                  <a:pt x="524" y="425"/>
                  <a:pt x="554" y="366"/>
                  <a:pt x="570" y="301"/>
                </a:cubicBezTo>
                <a:cubicBezTo>
                  <a:pt x="590" y="225"/>
                  <a:pt x="580" y="153"/>
                  <a:pt x="526" y="92"/>
                </a:cubicBezTo>
                <a:close/>
              </a:path>
            </a:pathLst>
          </a:custGeom>
          <a:solidFill>
            <a:srgbClr val="5EABE6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/>
          </a:p>
        </p:txBody>
      </p:sp>
      <p:sp>
        <p:nvSpPr>
          <p:cNvPr id="14" name="Freeform 5"/>
          <p:cNvSpPr/>
          <p:nvPr/>
        </p:nvSpPr>
        <p:spPr bwMode="auto">
          <a:xfrm rot="3526558">
            <a:off x="6437596" y="4295090"/>
            <a:ext cx="600763" cy="575892"/>
          </a:xfrm>
          <a:custGeom>
            <a:avLst/>
            <a:gdLst>
              <a:gd name="T0" fmla="*/ 526 w 590"/>
              <a:gd name="T1" fmla="*/ 92 h 566"/>
              <a:gd name="T2" fmla="*/ 426 w 590"/>
              <a:gd name="T3" fmla="*/ 25 h 566"/>
              <a:gd name="T4" fmla="*/ 327 w 590"/>
              <a:gd name="T5" fmla="*/ 2 h 566"/>
              <a:gd name="T6" fmla="*/ 326 w 590"/>
              <a:gd name="T7" fmla="*/ 2 h 566"/>
              <a:gd name="T8" fmla="*/ 289 w 590"/>
              <a:gd name="T9" fmla="*/ 0 h 566"/>
              <a:gd name="T10" fmla="*/ 262 w 590"/>
              <a:gd name="T11" fmla="*/ 1 h 566"/>
              <a:gd name="T12" fmla="*/ 176 w 590"/>
              <a:gd name="T13" fmla="*/ 14 h 566"/>
              <a:gd name="T14" fmla="*/ 58 w 590"/>
              <a:gd name="T15" fmla="*/ 79 h 566"/>
              <a:gd name="T16" fmla="*/ 29 w 590"/>
              <a:gd name="T17" fmla="*/ 119 h 566"/>
              <a:gd name="T18" fmla="*/ 22 w 590"/>
              <a:gd name="T19" fmla="*/ 133 h 566"/>
              <a:gd name="T20" fmla="*/ 0 w 590"/>
              <a:gd name="T21" fmla="*/ 245 h 566"/>
              <a:gd name="T22" fmla="*/ 25 w 590"/>
              <a:gd name="T23" fmla="*/ 363 h 566"/>
              <a:gd name="T24" fmla="*/ 187 w 590"/>
              <a:gd name="T25" fmla="*/ 538 h 566"/>
              <a:gd name="T26" fmla="*/ 278 w 590"/>
              <a:gd name="T27" fmla="*/ 563 h 566"/>
              <a:gd name="T28" fmla="*/ 382 w 590"/>
              <a:gd name="T29" fmla="*/ 550 h 566"/>
              <a:gd name="T30" fmla="*/ 480 w 590"/>
              <a:gd name="T31" fmla="*/ 476 h 566"/>
              <a:gd name="T32" fmla="*/ 570 w 590"/>
              <a:gd name="T33" fmla="*/ 301 h 566"/>
              <a:gd name="T34" fmla="*/ 526 w 590"/>
              <a:gd name="T35" fmla="*/ 92 h 5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90" h="566">
                <a:moveTo>
                  <a:pt x="526" y="92"/>
                </a:moveTo>
                <a:cubicBezTo>
                  <a:pt x="498" y="61"/>
                  <a:pt x="464" y="40"/>
                  <a:pt x="426" y="25"/>
                </a:cubicBezTo>
                <a:cubicBezTo>
                  <a:pt x="394" y="12"/>
                  <a:pt x="361" y="5"/>
                  <a:pt x="327" y="2"/>
                </a:cubicBezTo>
                <a:cubicBezTo>
                  <a:pt x="327" y="2"/>
                  <a:pt x="327" y="2"/>
                  <a:pt x="326" y="2"/>
                </a:cubicBezTo>
                <a:cubicBezTo>
                  <a:pt x="315" y="1"/>
                  <a:pt x="303" y="0"/>
                  <a:pt x="289" y="0"/>
                </a:cubicBezTo>
                <a:cubicBezTo>
                  <a:pt x="280" y="0"/>
                  <a:pt x="271" y="1"/>
                  <a:pt x="262" y="1"/>
                </a:cubicBezTo>
                <a:cubicBezTo>
                  <a:pt x="237" y="1"/>
                  <a:pt x="207" y="5"/>
                  <a:pt x="176" y="14"/>
                </a:cubicBezTo>
                <a:cubicBezTo>
                  <a:pt x="121" y="29"/>
                  <a:pt x="76" y="54"/>
                  <a:pt x="58" y="79"/>
                </a:cubicBezTo>
                <a:cubicBezTo>
                  <a:pt x="47" y="91"/>
                  <a:pt x="37" y="104"/>
                  <a:pt x="29" y="119"/>
                </a:cubicBezTo>
                <a:cubicBezTo>
                  <a:pt x="26" y="124"/>
                  <a:pt x="24" y="128"/>
                  <a:pt x="22" y="133"/>
                </a:cubicBezTo>
                <a:cubicBezTo>
                  <a:pt x="8" y="163"/>
                  <a:pt x="0" y="202"/>
                  <a:pt x="0" y="245"/>
                </a:cubicBezTo>
                <a:cubicBezTo>
                  <a:pt x="0" y="291"/>
                  <a:pt x="9" y="333"/>
                  <a:pt x="25" y="363"/>
                </a:cubicBezTo>
                <a:cubicBezTo>
                  <a:pt x="58" y="439"/>
                  <a:pt x="111" y="499"/>
                  <a:pt x="187" y="538"/>
                </a:cubicBezTo>
                <a:cubicBezTo>
                  <a:pt x="215" y="552"/>
                  <a:pt x="246" y="560"/>
                  <a:pt x="278" y="563"/>
                </a:cubicBezTo>
                <a:cubicBezTo>
                  <a:pt x="314" y="566"/>
                  <a:pt x="349" y="563"/>
                  <a:pt x="382" y="550"/>
                </a:cubicBezTo>
                <a:cubicBezTo>
                  <a:pt x="422" y="535"/>
                  <a:pt x="453" y="508"/>
                  <a:pt x="480" y="476"/>
                </a:cubicBezTo>
                <a:cubicBezTo>
                  <a:pt x="524" y="425"/>
                  <a:pt x="554" y="366"/>
                  <a:pt x="570" y="301"/>
                </a:cubicBezTo>
                <a:cubicBezTo>
                  <a:pt x="590" y="225"/>
                  <a:pt x="580" y="153"/>
                  <a:pt x="526" y="92"/>
                </a:cubicBezTo>
                <a:close/>
              </a:path>
            </a:pathLst>
          </a:custGeom>
          <a:solidFill>
            <a:srgbClr val="90C250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6421340" y="2423851"/>
            <a:ext cx="540061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665" i="1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4</a:t>
            </a:r>
            <a:endParaRPr lang="zh-CN" altLang="en-US" sz="2665" i="1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421340" y="3359892"/>
            <a:ext cx="540061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665" i="1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5</a:t>
            </a:r>
            <a:endParaRPr lang="zh-CN" altLang="en-US" sz="2665" i="1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4" name="矩形 29">
            <a:extLst>
              <a:ext uri="{FF2B5EF4-FFF2-40B4-BE49-F238E27FC236}">
                <a16:creationId xmlns:a16="http://schemas.microsoft.com/office/drawing/2014/main" id="{45085AC8-B34A-0F45-A110-FD703873FAE7}"/>
              </a:ext>
            </a:extLst>
          </p:cNvPr>
          <p:cNvSpPr/>
          <p:nvPr/>
        </p:nvSpPr>
        <p:spPr>
          <a:xfrm>
            <a:off x="2543048" y="1928834"/>
            <a:ext cx="4020445" cy="2911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935" dirty="0">
                <a:solidFill>
                  <a:schemeClr val="tx1">
                    <a:lumMod val="50000"/>
                    <a:lumOff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現在</a:t>
            </a:r>
            <a:r>
              <a:rPr lang="en-US" altLang="zh-TW" sz="2935" dirty="0">
                <a:solidFill>
                  <a:schemeClr val="tx1">
                    <a:lumMod val="50000"/>
                    <a:lumOff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-6</a:t>
            </a:r>
            <a:r>
              <a:rPr lang="zh-TW" altLang="en-US" sz="2935" dirty="0">
                <a:solidFill>
                  <a:schemeClr val="tx1">
                    <a:lumMod val="50000"/>
                    <a:lumOff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月需要準備事項</a:t>
            </a:r>
            <a:endParaRPr lang="en-GB" altLang="zh-CN" sz="2935" dirty="0">
              <a:solidFill>
                <a:schemeClr val="tx1">
                  <a:lumMod val="50000"/>
                  <a:lumOff val="5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 fontAlgn="auto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935" dirty="0">
                <a:solidFill>
                  <a:schemeClr val="tx1">
                    <a:lumMod val="50000"/>
                    <a:lumOff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入學文件</a:t>
            </a:r>
            <a:endParaRPr lang="en-GB" altLang="zh-CN" sz="2935" dirty="0">
              <a:solidFill>
                <a:schemeClr val="tx1">
                  <a:lumMod val="50000"/>
                  <a:lumOff val="5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 fontAlgn="auto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935" dirty="0">
                <a:solidFill>
                  <a:schemeClr val="tx1">
                    <a:lumMod val="50000"/>
                    <a:lumOff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開學細節</a:t>
            </a:r>
            <a:endParaRPr lang="en-US" altLang="zh-CN" sz="2935" dirty="0">
              <a:solidFill>
                <a:schemeClr val="tx1">
                  <a:lumMod val="50000"/>
                  <a:lumOff val="5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6E81685E-835F-3D49-B7BF-0572F5381370}"/>
              </a:ext>
            </a:extLst>
          </p:cNvPr>
          <p:cNvSpPr/>
          <p:nvPr/>
        </p:nvSpPr>
        <p:spPr bwMode="auto">
          <a:xfrm rot="9502714">
            <a:off x="1607898" y="2402646"/>
            <a:ext cx="600763" cy="575892"/>
          </a:xfrm>
          <a:custGeom>
            <a:avLst/>
            <a:gdLst>
              <a:gd name="T0" fmla="*/ 526 w 590"/>
              <a:gd name="T1" fmla="*/ 92 h 566"/>
              <a:gd name="T2" fmla="*/ 426 w 590"/>
              <a:gd name="T3" fmla="*/ 25 h 566"/>
              <a:gd name="T4" fmla="*/ 327 w 590"/>
              <a:gd name="T5" fmla="*/ 2 h 566"/>
              <a:gd name="T6" fmla="*/ 326 w 590"/>
              <a:gd name="T7" fmla="*/ 2 h 566"/>
              <a:gd name="T8" fmla="*/ 289 w 590"/>
              <a:gd name="T9" fmla="*/ 0 h 566"/>
              <a:gd name="T10" fmla="*/ 262 w 590"/>
              <a:gd name="T11" fmla="*/ 1 h 566"/>
              <a:gd name="T12" fmla="*/ 176 w 590"/>
              <a:gd name="T13" fmla="*/ 14 h 566"/>
              <a:gd name="T14" fmla="*/ 58 w 590"/>
              <a:gd name="T15" fmla="*/ 79 h 566"/>
              <a:gd name="T16" fmla="*/ 29 w 590"/>
              <a:gd name="T17" fmla="*/ 119 h 566"/>
              <a:gd name="T18" fmla="*/ 22 w 590"/>
              <a:gd name="T19" fmla="*/ 133 h 566"/>
              <a:gd name="T20" fmla="*/ 0 w 590"/>
              <a:gd name="T21" fmla="*/ 245 h 566"/>
              <a:gd name="T22" fmla="*/ 25 w 590"/>
              <a:gd name="T23" fmla="*/ 363 h 566"/>
              <a:gd name="T24" fmla="*/ 187 w 590"/>
              <a:gd name="T25" fmla="*/ 538 h 566"/>
              <a:gd name="T26" fmla="*/ 278 w 590"/>
              <a:gd name="T27" fmla="*/ 563 h 566"/>
              <a:gd name="T28" fmla="*/ 382 w 590"/>
              <a:gd name="T29" fmla="*/ 550 h 566"/>
              <a:gd name="T30" fmla="*/ 480 w 590"/>
              <a:gd name="T31" fmla="*/ 476 h 566"/>
              <a:gd name="T32" fmla="*/ 570 w 590"/>
              <a:gd name="T33" fmla="*/ 301 h 566"/>
              <a:gd name="T34" fmla="*/ 526 w 590"/>
              <a:gd name="T35" fmla="*/ 92 h 5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90" h="566">
                <a:moveTo>
                  <a:pt x="526" y="92"/>
                </a:moveTo>
                <a:cubicBezTo>
                  <a:pt x="498" y="61"/>
                  <a:pt x="464" y="40"/>
                  <a:pt x="426" y="25"/>
                </a:cubicBezTo>
                <a:cubicBezTo>
                  <a:pt x="394" y="12"/>
                  <a:pt x="361" y="5"/>
                  <a:pt x="327" y="2"/>
                </a:cubicBezTo>
                <a:cubicBezTo>
                  <a:pt x="327" y="2"/>
                  <a:pt x="327" y="2"/>
                  <a:pt x="326" y="2"/>
                </a:cubicBezTo>
                <a:cubicBezTo>
                  <a:pt x="315" y="1"/>
                  <a:pt x="303" y="0"/>
                  <a:pt x="289" y="0"/>
                </a:cubicBezTo>
                <a:cubicBezTo>
                  <a:pt x="280" y="0"/>
                  <a:pt x="271" y="1"/>
                  <a:pt x="262" y="1"/>
                </a:cubicBezTo>
                <a:cubicBezTo>
                  <a:pt x="237" y="1"/>
                  <a:pt x="207" y="5"/>
                  <a:pt x="176" y="14"/>
                </a:cubicBezTo>
                <a:cubicBezTo>
                  <a:pt x="121" y="29"/>
                  <a:pt x="76" y="54"/>
                  <a:pt x="58" y="79"/>
                </a:cubicBezTo>
                <a:cubicBezTo>
                  <a:pt x="47" y="91"/>
                  <a:pt x="37" y="104"/>
                  <a:pt x="29" y="119"/>
                </a:cubicBezTo>
                <a:cubicBezTo>
                  <a:pt x="26" y="124"/>
                  <a:pt x="24" y="128"/>
                  <a:pt x="22" y="133"/>
                </a:cubicBezTo>
                <a:cubicBezTo>
                  <a:pt x="8" y="163"/>
                  <a:pt x="0" y="202"/>
                  <a:pt x="0" y="245"/>
                </a:cubicBezTo>
                <a:cubicBezTo>
                  <a:pt x="0" y="291"/>
                  <a:pt x="9" y="333"/>
                  <a:pt x="25" y="363"/>
                </a:cubicBezTo>
                <a:cubicBezTo>
                  <a:pt x="58" y="439"/>
                  <a:pt x="111" y="499"/>
                  <a:pt x="187" y="538"/>
                </a:cubicBezTo>
                <a:cubicBezTo>
                  <a:pt x="215" y="552"/>
                  <a:pt x="246" y="560"/>
                  <a:pt x="278" y="563"/>
                </a:cubicBezTo>
                <a:cubicBezTo>
                  <a:pt x="314" y="566"/>
                  <a:pt x="349" y="563"/>
                  <a:pt x="382" y="550"/>
                </a:cubicBezTo>
                <a:cubicBezTo>
                  <a:pt x="422" y="535"/>
                  <a:pt x="453" y="508"/>
                  <a:pt x="480" y="476"/>
                </a:cubicBezTo>
                <a:cubicBezTo>
                  <a:pt x="524" y="425"/>
                  <a:pt x="554" y="366"/>
                  <a:pt x="570" y="301"/>
                </a:cubicBezTo>
                <a:cubicBezTo>
                  <a:pt x="590" y="225"/>
                  <a:pt x="580" y="153"/>
                  <a:pt x="526" y="92"/>
                </a:cubicBezTo>
                <a:close/>
              </a:path>
            </a:pathLst>
          </a:custGeom>
          <a:solidFill>
            <a:srgbClr val="F89E29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/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938C5ED6-EB4B-034F-9F58-2E7B418698B9}"/>
              </a:ext>
            </a:extLst>
          </p:cNvPr>
          <p:cNvSpPr/>
          <p:nvPr/>
        </p:nvSpPr>
        <p:spPr bwMode="auto">
          <a:xfrm rot="17952227">
            <a:off x="1620458" y="3338427"/>
            <a:ext cx="600763" cy="575892"/>
          </a:xfrm>
          <a:custGeom>
            <a:avLst/>
            <a:gdLst>
              <a:gd name="T0" fmla="*/ 526 w 590"/>
              <a:gd name="T1" fmla="*/ 92 h 566"/>
              <a:gd name="T2" fmla="*/ 426 w 590"/>
              <a:gd name="T3" fmla="*/ 25 h 566"/>
              <a:gd name="T4" fmla="*/ 327 w 590"/>
              <a:gd name="T5" fmla="*/ 2 h 566"/>
              <a:gd name="T6" fmla="*/ 326 w 590"/>
              <a:gd name="T7" fmla="*/ 2 h 566"/>
              <a:gd name="T8" fmla="*/ 289 w 590"/>
              <a:gd name="T9" fmla="*/ 0 h 566"/>
              <a:gd name="T10" fmla="*/ 262 w 590"/>
              <a:gd name="T11" fmla="*/ 1 h 566"/>
              <a:gd name="T12" fmla="*/ 176 w 590"/>
              <a:gd name="T13" fmla="*/ 14 h 566"/>
              <a:gd name="T14" fmla="*/ 58 w 590"/>
              <a:gd name="T15" fmla="*/ 79 h 566"/>
              <a:gd name="T16" fmla="*/ 29 w 590"/>
              <a:gd name="T17" fmla="*/ 119 h 566"/>
              <a:gd name="T18" fmla="*/ 22 w 590"/>
              <a:gd name="T19" fmla="*/ 133 h 566"/>
              <a:gd name="T20" fmla="*/ 0 w 590"/>
              <a:gd name="T21" fmla="*/ 245 h 566"/>
              <a:gd name="T22" fmla="*/ 25 w 590"/>
              <a:gd name="T23" fmla="*/ 363 h 566"/>
              <a:gd name="T24" fmla="*/ 187 w 590"/>
              <a:gd name="T25" fmla="*/ 538 h 566"/>
              <a:gd name="T26" fmla="*/ 278 w 590"/>
              <a:gd name="T27" fmla="*/ 563 h 566"/>
              <a:gd name="T28" fmla="*/ 382 w 590"/>
              <a:gd name="T29" fmla="*/ 550 h 566"/>
              <a:gd name="T30" fmla="*/ 480 w 590"/>
              <a:gd name="T31" fmla="*/ 476 h 566"/>
              <a:gd name="T32" fmla="*/ 570 w 590"/>
              <a:gd name="T33" fmla="*/ 301 h 566"/>
              <a:gd name="T34" fmla="*/ 526 w 590"/>
              <a:gd name="T35" fmla="*/ 92 h 5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90" h="566">
                <a:moveTo>
                  <a:pt x="526" y="92"/>
                </a:moveTo>
                <a:cubicBezTo>
                  <a:pt x="498" y="61"/>
                  <a:pt x="464" y="40"/>
                  <a:pt x="426" y="25"/>
                </a:cubicBezTo>
                <a:cubicBezTo>
                  <a:pt x="394" y="12"/>
                  <a:pt x="361" y="5"/>
                  <a:pt x="327" y="2"/>
                </a:cubicBezTo>
                <a:cubicBezTo>
                  <a:pt x="327" y="2"/>
                  <a:pt x="327" y="2"/>
                  <a:pt x="326" y="2"/>
                </a:cubicBezTo>
                <a:cubicBezTo>
                  <a:pt x="315" y="1"/>
                  <a:pt x="303" y="0"/>
                  <a:pt x="289" y="0"/>
                </a:cubicBezTo>
                <a:cubicBezTo>
                  <a:pt x="280" y="0"/>
                  <a:pt x="271" y="1"/>
                  <a:pt x="262" y="1"/>
                </a:cubicBezTo>
                <a:cubicBezTo>
                  <a:pt x="237" y="1"/>
                  <a:pt x="207" y="5"/>
                  <a:pt x="176" y="14"/>
                </a:cubicBezTo>
                <a:cubicBezTo>
                  <a:pt x="121" y="29"/>
                  <a:pt x="76" y="54"/>
                  <a:pt x="58" y="79"/>
                </a:cubicBezTo>
                <a:cubicBezTo>
                  <a:pt x="47" y="91"/>
                  <a:pt x="37" y="104"/>
                  <a:pt x="29" y="119"/>
                </a:cubicBezTo>
                <a:cubicBezTo>
                  <a:pt x="26" y="124"/>
                  <a:pt x="24" y="128"/>
                  <a:pt x="22" y="133"/>
                </a:cubicBezTo>
                <a:cubicBezTo>
                  <a:pt x="8" y="163"/>
                  <a:pt x="0" y="202"/>
                  <a:pt x="0" y="245"/>
                </a:cubicBezTo>
                <a:cubicBezTo>
                  <a:pt x="0" y="291"/>
                  <a:pt x="9" y="333"/>
                  <a:pt x="25" y="363"/>
                </a:cubicBezTo>
                <a:cubicBezTo>
                  <a:pt x="58" y="439"/>
                  <a:pt x="111" y="499"/>
                  <a:pt x="187" y="538"/>
                </a:cubicBezTo>
                <a:cubicBezTo>
                  <a:pt x="215" y="552"/>
                  <a:pt x="246" y="560"/>
                  <a:pt x="278" y="563"/>
                </a:cubicBezTo>
                <a:cubicBezTo>
                  <a:pt x="314" y="566"/>
                  <a:pt x="349" y="563"/>
                  <a:pt x="382" y="550"/>
                </a:cubicBezTo>
                <a:cubicBezTo>
                  <a:pt x="422" y="535"/>
                  <a:pt x="453" y="508"/>
                  <a:pt x="480" y="476"/>
                </a:cubicBezTo>
                <a:cubicBezTo>
                  <a:pt x="524" y="425"/>
                  <a:pt x="554" y="366"/>
                  <a:pt x="570" y="301"/>
                </a:cubicBezTo>
                <a:cubicBezTo>
                  <a:pt x="590" y="225"/>
                  <a:pt x="580" y="153"/>
                  <a:pt x="526" y="92"/>
                </a:cubicBezTo>
                <a:close/>
              </a:path>
            </a:pathLst>
          </a:custGeom>
          <a:solidFill>
            <a:srgbClr val="5EABE6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/>
          </a:p>
        </p:txBody>
      </p:sp>
      <p:sp>
        <p:nvSpPr>
          <p:cNvPr id="27" name="Freeform 5">
            <a:extLst>
              <a:ext uri="{FF2B5EF4-FFF2-40B4-BE49-F238E27FC236}">
                <a16:creationId xmlns:a16="http://schemas.microsoft.com/office/drawing/2014/main" id="{E848E7DE-C2CC-3143-9A68-D87BEBF90526}"/>
              </a:ext>
            </a:extLst>
          </p:cNvPr>
          <p:cNvSpPr/>
          <p:nvPr/>
        </p:nvSpPr>
        <p:spPr bwMode="auto">
          <a:xfrm rot="3526558">
            <a:off x="1624501" y="4295090"/>
            <a:ext cx="600763" cy="575892"/>
          </a:xfrm>
          <a:custGeom>
            <a:avLst/>
            <a:gdLst>
              <a:gd name="T0" fmla="*/ 526 w 590"/>
              <a:gd name="T1" fmla="*/ 92 h 566"/>
              <a:gd name="T2" fmla="*/ 426 w 590"/>
              <a:gd name="T3" fmla="*/ 25 h 566"/>
              <a:gd name="T4" fmla="*/ 327 w 590"/>
              <a:gd name="T5" fmla="*/ 2 h 566"/>
              <a:gd name="T6" fmla="*/ 326 w 590"/>
              <a:gd name="T7" fmla="*/ 2 h 566"/>
              <a:gd name="T8" fmla="*/ 289 w 590"/>
              <a:gd name="T9" fmla="*/ 0 h 566"/>
              <a:gd name="T10" fmla="*/ 262 w 590"/>
              <a:gd name="T11" fmla="*/ 1 h 566"/>
              <a:gd name="T12" fmla="*/ 176 w 590"/>
              <a:gd name="T13" fmla="*/ 14 h 566"/>
              <a:gd name="T14" fmla="*/ 58 w 590"/>
              <a:gd name="T15" fmla="*/ 79 h 566"/>
              <a:gd name="T16" fmla="*/ 29 w 590"/>
              <a:gd name="T17" fmla="*/ 119 h 566"/>
              <a:gd name="T18" fmla="*/ 22 w 590"/>
              <a:gd name="T19" fmla="*/ 133 h 566"/>
              <a:gd name="T20" fmla="*/ 0 w 590"/>
              <a:gd name="T21" fmla="*/ 245 h 566"/>
              <a:gd name="T22" fmla="*/ 25 w 590"/>
              <a:gd name="T23" fmla="*/ 363 h 566"/>
              <a:gd name="T24" fmla="*/ 187 w 590"/>
              <a:gd name="T25" fmla="*/ 538 h 566"/>
              <a:gd name="T26" fmla="*/ 278 w 590"/>
              <a:gd name="T27" fmla="*/ 563 h 566"/>
              <a:gd name="T28" fmla="*/ 382 w 590"/>
              <a:gd name="T29" fmla="*/ 550 h 566"/>
              <a:gd name="T30" fmla="*/ 480 w 590"/>
              <a:gd name="T31" fmla="*/ 476 h 566"/>
              <a:gd name="T32" fmla="*/ 570 w 590"/>
              <a:gd name="T33" fmla="*/ 301 h 566"/>
              <a:gd name="T34" fmla="*/ 526 w 590"/>
              <a:gd name="T35" fmla="*/ 92 h 5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90" h="566">
                <a:moveTo>
                  <a:pt x="526" y="92"/>
                </a:moveTo>
                <a:cubicBezTo>
                  <a:pt x="498" y="61"/>
                  <a:pt x="464" y="40"/>
                  <a:pt x="426" y="25"/>
                </a:cubicBezTo>
                <a:cubicBezTo>
                  <a:pt x="394" y="12"/>
                  <a:pt x="361" y="5"/>
                  <a:pt x="327" y="2"/>
                </a:cubicBezTo>
                <a:cubicBezTo>
                  <a:pt x="327" y="2"/>
                  <a:pt x="327" y="2"/>
                  <a:pt x="326" y="2"/>
                </a:cubicBezTo>
                <a:cubicBezTo>
                  <a:pt x="315" y="1"/>
                  <a:pt x="303" y="0"/>
                  <a:pt x="289" y="0"/>
                </a:cubicBezTo>
                <a:cubicBezTo>
                  <a:pt x="280" y="0"/>
                  <a:pt x="271" y="1"/>
                  <a:pt x="262" y="1"/>
                </a:cubicBezTo>
                <a:cubicBezTo>
                  <a:pt x="237" y="1"/>
                  <a:pt x="207" y="5"/>
                  <a:pt x="176" y="14"/>
                </a:cubicBezTo>
                <a:cubicBezTo>
                  <a:pt x="121" y="29"/>
                  <a:pt x="76" y="54"/>
                  <a:pt x="58" y="79"/>
                </a:cubicBezTo>
                <a:cubicBezTo>
                  <a:pt x="47" y="91"/>
                  <a:pt x="37" y="104"/>
                  <a:pt x="29" y="119"/>
                </a:cubicBezTo>
                <a:cubicBezTo>
                  <a:pt x="26" y="124"/>
                  <a:pt x="24" y="128"/>
                  <a:pt x="22" y="133"/>
                </a:cubicBezTo>
                <a:cubicBezTo>
                  <a:pt x="8" y="163"/>
                  <a:pt x="0" y="202"/>
                  <a:pt x="0" y="245"/>
                </a:cubicBezTo>
                <a:cubicBezTo>
                  <a:pt x="0" y="291"/>
                  <a:pt x="9" y="333"/>
                  <a:pt x="25" y="363"/>
                </a:cubicBezTo>
                <a:cubicBezTo>
                  <a:pt x="58" y="439"/>
                  <a:pt x="111" y="499"/>
                  <a:pt x="187" y="538"/>
                </a:cubicBezTo>
                <a:cubicBezTo>
                  <a:pt x="215" y="552"/>
                  <a:pt x="246" y="560"/>
                  <a:pt x="278" y="563"/>
                </a:cubicBezTo>
                <a:cubicBezTo>
                  <a:pt x="314" y="566"/>
                  <a:pt x="349" y="563"/>
                  <a:pt x="382" y="550"/>
                </a:cubicBezTo>
                <a:cubicBezTo>
                  <a:pt x="422" y="535"/>
                  <a:pt x="453" y="508"/>
                  <a:pt x="480" y="476"/>
                </a:cubicBezTo>
                <a:cubicBezTo>
                  <a:pt x="524" y="425"/>
                  <a:pt x="554" y="366"/>
                  <a:pt x="570" y="301"/>
                </a:cubicBezTo>
                <a:cubicBezTo>
                  <a:pt x="590" y="225"/>
                  <a:pt x="580" y="153"/>
                  <a:pt x="526" y="92"/>
                </a:cubicBezTo>
                <a:close/>
              </a:path>
            </a:pathLst>
          </a:custGeom>
          <a:solidFill>
            <a:srgbClr val="90C250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dirty="0"/>
          </a:p>
        </p:txBody>
      </p:sp>
      <p:sp>
        <p:nvSpPr>
          <p:cNvPr id="28" name="文本框 4">
            <a:extLst>
              <a:ext uri="{FF2B5EF4-FFF2-40B4-BE49-F238E27FC236}">
                <a16:creationId xmlns:a16="http://schemas.microsoft.com/office/drawing/2014/main" id="{53F7F7CE-C439-4945-B3F2-3C179BDF71DE}"/>
              </a:ext>
            </a:extLst>
          </p:cNvPr>
          <p:cNvSpPr txBox="1"/>
          <p:nvPr/>
        </p:nvSpPr>
        <p:spPr>
          <a:xfrm>
            <a:off x="1608245" y="2423851"/>
            <a:ext cx="540061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665" i="1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1</a:t>
            </a:r>
            <a:endParaRPr lang="zh-CN" altLang="en-US" sz="2665" i="1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9" name="文本框 15">
            <a:extLst>
              <a:ext uri="{FF2B5EF4-FFF2-40B4-BE49-F238E27FC236}">
                <a16:creationId xmlns:a16="http://schemas.microsoft.com/office/drawing/2014/main" id="{D012EF9D-3A25-374D-9C46-064006D0CC4E}"/>
              </a:ext>
            </a:extLst>
          </p:cNvPr>
          <p:cNvSpPr txBox="1"/>
          <p:nvPr/>
        </p:nvSpPr>
        <p:spPr>
          <a:xfrm>
            <a:off x="1608245" y="3359892"/>
            <a:ext cx="540061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665" i="1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2</a:t>
            </a:r>
            <a:endParaRPr lang="zh-CN" altLang="en-US" sz="2665" i="1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1" name="文本框 16">
            <a:extLst>
              <a:ext uri="{FF2B5EF4-FFF2-40B4-BE49-F238E27FC236}">
                <a16:creationId xmlns:a16="http://schemas.microsoft.com/office/drawing/2014/main" id="{8064AEDC-1303-7A4B-9222-A8EAA764EBDE}"/>
              </a:ext>
            </a:extLst>
          </p:cNvPr>
          <p:cNvSpPr txBox="1"/>
          <p:nvPr/>
        </p:nvSpPr>
        <p:spPr>
          <a:xfrm>
            <a:off x="1637468" y="4316295"/>
            <a:ext cx="540061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665" i="1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3</a:t>
            </a:r>
            <a:endParaRPr lang="zh-CN" altLang="en-US" sz="2665" i="1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F0ECA8-CA74-F263-E113-C164F6837A0E}"/>
              </a:ext>
            </a:extLst>
          </p:cNvPr>
          <p:cNvSpPr txBox="1"/>
          <p:nvPr/>
        </p:nvSpPr>
        <p:spPr>
          <a:xfrm>
            <a:off x="7491155" y="4176898"/>
            <a:ext cx="3015335" cy="82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940" dirty="0">
                <a:solidFill>
                  <a:schemeClr val="bg1">
                    <a:lumMod val="6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溝通和聯絡方法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9DA42A-6B1A-E08B-FB40-1188D532FDC4}"/>
              </a:ext>
            </a:extLst>
          </p:cNvPr>
          <p:cNvSpPr txBox="1"/>
          <p:nvPr/>
        </p:nvSpPr>
        <p:spPr>
          <a:xfrm>
            <a:off x="6506197" y="4280452"/>
            <a:ext cx="370346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i="1" dirty="0">
                <a:solidFill>
                  <a:schemeClr val="bg1"/>
                </a:solidFill>
                <a:latin typeface="STXihei" panose="02010600040101010101" pitchFamily="2" charset="-122"/>
                <a:ea typeface="STXihei" panose="02010600040101010101" pitchFamily="2" charset="-122"/>
              </a:rPr>
              <a:t>6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2" grpId="0" animBg="1"/>
      <p:bldP spid="13" grpId="0" animBg="1"/>
      <p:bldP spid="14" grpId="0" animBg="1"/>
      <p:bldP spid="5" grpId="0"/>
      <p:bldP spid="16" grpId="0"/>
      <p:bldP spid="24" grpId="0"/>
      <p:bldP spid="25" grpId="0" animBg="1"/>
      <p:bldP spid="26" grpId="0" animBg="1"/>
      <p:bldP spid="27" grpId="0" animBg="1"/>
      <p:bldP spid="28" grpId="0"/>
      <p:bldP spid="29" grpId="0"/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E96E4C-A786-42C8-98B7-EB52B4851D53}" type="slidenum">
              <a:rPr lang="zh-CN" altLang="en-US" smtClean="0"/>
              <a:t>3</a:t>
            </a:fld>
            <a:endParaRPr lang="zh-CN" altLang="en-US"/>
          </a:p>
        </p:txBody>
      </p:sp>
      <p:sp>
        <p:nvSpPr>
          <p:cNvPr id="23" name="任意多边形 22"/>
          <p:cNvSpPr/>
          <p:nvPr/>
        </p:nvSpPr>
        <p:spPr bwMode="auto">
          <a:xfrm rot="11094828">
            <a:off x="541413" y="-472675"/>
            <a:ext cx="10980475" cy="5695884"/>
          </a:xfrm>
          <a:custGeom>
            <a:avLst/>
            <a:gdLst>
              <a:gd name="connsiteX0" fmla="*/ 8147754 w 8160895"/>
              <a:gd name="connsiteY0" fmla="*/ 3538645 h 4233288"/>
              <a:gd name="connsiteX1" fmla="*/ 67962 w 8160895"/>
              <a:gd name="connsiteY1" fmla="*/ 4233288 h 4233288"/>
              <a:gd name="connsiteX2" fmla="*/ 51982 w 8160895"/>
              <a:gd name="connsiteY2" fmla="*/ 4145960 h 4233288"/>
              <a:gd name="connsiteX3" fmla="*/ 0 w 8160895"/>
              <a:gd name="connsiteY3" fmla="*/ 3447455 h 4233288"/>
              <a:gd name="connsiteX4" fmla="*/ 309800 w 8160895"/>
              <a:gd name="connsiteY4" fmla="*/ 1871475 h 4233288"/>
              <a:gd name="connsiteX5" fmla="*/ 408373 w 8160895"/>
              <a:gd name="connsiteY5" fmla="*/ 1674478 h 4233288"/>
              <a:gd name="connsiteX6" fmla="*/ 816746 w 8160895"/>
              <a:gd name="connsiteY6" fmla="*/ 1111628 h 4233288"/>
              <a:gd name="connsiteX7" fmla="*/ 2478401 w 8160895"/>
              <a:gd name="connsiteY7" fmla="*/ 196997 h 4233288"/>
              <a:gd name="connsiteX8" fmla="*/ 3689438 w 8160895"/>
              <a:gd name="connsiteY8" fmla="*/ 14071 h 4233288"/>
              <a:gd name="connsiteX9" fmla="*/ 4069647 w 8160895"/>
              <a:gd name="connsiteY9" fmla="*/ 0 h 4233288"/>
              <a:gd name="connsiteX10" fmla="*/ 4590675 w 8160895"/>
              <a:gd name="connsiteY10" fmla="*/ 28142 h 4233288"/>
              <a:gd name="connsiteX11" fmla="*/ 4604757 w 8160895"/>
              <a:gd name="connsiteY11" fmla="*/ 28142 h 4233288"/>
              <a:gd name="connsiteX12" fmla="*/ 5998857 w 8160895"/>
              <a:gd name="connsiteY12" fmla="*/ 351781 h 4233288"/>
              <a:gd name="connsiteX13" fmla="*/ 7407040 w 8160895"/>
              <a:gd name="connsiteY13" fmla="*/ 1294554 h 4233288"/>
              <a:gd name="connsiteX14" fmla="*/ 8155576 w 8160895"/>
              <a:gd name="connsiteY14" fmla="*/ 3445476 h 4233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160895" h="4233288">
                <a:moveTo>
                  <a:pt x="8147754" y="3538645"/>
                </a:moveTo>
                <a:lnTo>
                  <a:pt x="67962" y="4233288"/>
                </a:lnTo>
                <a:lnTo>
                  <a:pt x="51982" y="4145960"/>
                </a:lnTo>
                <a:cubicBezTo>
                  <a:pt x="17822" y="3924998"/>
                  <a:pt x="-1" y="3690184"/>
                  <a:pt x="0" y="3447455"/>
                </a:cubicBezTo>
                <a:cubicBezTo>
                  <a:pt x="0" y="2842391"/>
                  <a:pt x="112654" y="2293613"/>
                  <a:pt x="309800" y="1871475"/>
                </a:cubicBezTo>
                <a:cubicBezTo>
                  <a:pt x="337964" y="1801119"/>
                  <a:pt x="366127" y="1744834"/>
                  <a:pt x="408373" y="1674478"/>
                </a:cubicBezTo>
                <a:cubicBezTo>
                  <a:pt x="521028" y="1463409"/>
                  <a:pt x="661846" y="1280483"/>
                  <a:pt x="816746" y="1111628"/>
                </a:cubicBezTo>
                <a:cubicBezTo>
                  <a:pt x="1070219" y="759847"/>
                  <a:pt x="1703901" y="408066"/>
                  <a:pt x="2478401" y="196997"/>
                </a:cubicBezTo>
                <a:cubicBezTo>
                  <a:pt x="2914938" y="70356"/>
                  <a:pt x="3337392" y="14071"/>
                  <a:pt x="3689438" y="14071"/>
                </a:cubicBezTo>
                <a:cubicBezTo>
                  <a:pt x="3816174" y="14071"/>
                  <a:pt x="3942910" y="0"/>
                  <a:pt x="4069647" y="0"/>
                </a:cubicBezTo>
                <a:cubicBezTo>
                  <a:pt x="4266792" y="0"/>
                  <a:pt x="4435775" y="14071"/>
                  <a:pt x="4590675" y="28142"/>
                </a:cubicBezTo>
                <a:cubicBezTo>
                  <a:pt x="4604757" y="28142"/>
                  <a:pt x="4604757" y="28142"/>
                  <a:pt x="4604757" y="28142"/>
                </a:cubicBezTo>
                <a:cubicBezTo>
                  <a:pt x="5083538" y="70356"/>
                  <a:pt x="5548238" y="168855"/>
                  <a:pt x="5998857" y="351781"/>
                </a:cubicBezTo>
                <a:cubicBezTo>
                  <a:pt x="6533966" y="562850"/>
                  <a:pt x="7012748" y="858346"/>
                  <a:pt x="7407040" y="1294554"/>
                </a:cubicBezTo>
                <a:cubicBezTo>
                  <a:pt x="7977353" y="1938314"/>
                  <a:pt x="8199142" y="2669139"/>
                  <a:pt x="8155576" y="3445476"/>
                </a:cubicBezTo>
                <a:close/>
              </a:path>
            </a:pathLst>
          </a:custGeom>
          <a:solidFill>
            <a:srgbClr val="F89E29">
              <a:alpha val="70000"/>
            </a:srgb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noAutofit/>
          </a:bodyPr>
          <a:lstStyle/>
          <a:p>
            <a:endParaRPr lang="zh-CN" altLang="en-US"/>
          </a:p>
        </p:txBody>
      </p:sp>
      <p:sp>
        <p:nvSpPr>
          <p:cNvPr id="25" name="TextBox 10"/>
          <p:cNvSpPr txBox="1"/>
          <p:nvPr/>
        </p:nvSpPr>
        <p:spPr>
          <a:xfrm>
            <a:off x="575387" y="5649247"/>
            <a:ext cx="4857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bg1">
                    <a:lumMod val="6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購買機票</a:t>
            </a:r>
          </a:p>
        </p:txBody>
      </p:sp>
      <p:sp>
        <p:nvSpPr>
          <p:cNvPr id="31" name="任意多边形 30"/>
          <p:cNvSpPr/>
          <p:nvPr/>
        </p:nvSpPr>
        <p:spPr bwMode="auto">
          <a:xfrm rot="11094828">
            <a:off x="1035934" y="104796"/>
            <a:ext cx="10933261" cy="5671393"/>
          </a:xfrm>
          <a:custGeom>
            <a:avLst/>
            <a:gdLst>
              <a:gd name="connsiteX0" fmla="*/ 8147754 w 8160895"/>
              <a:gd name="connsiteY0" fmla="*/ 3538645 h 4233288"/>
              <a:gd name="connsiteX1" fmla="*/ 67962 w 8160895"/>
              <a:gd name="connsiteY1" fmla="*/ 4233288 h 4233288"/>
              <a:gd name="connsiteX2" fmla="*/ 51982 w 8160895"/>
              <a:gd name="connsiteY2" fmla="*/ 4145960 h 4233288"/>
              <a:gd name="connsiteX3" fmla="*/ 0 w 8160895"/>
              <a:gd name="connsiteY3" fmla="*/ 3447455 h 4233288"/>
              <a:gd name="connsiteX4" fmla="*/ 309800 w 8160895"/>
              <a:gd name="connsiteY4" fmla="*/ 1871475 h 4233288"/>
              <a:gd name="connsiteX5" fmla="*/ 408373 w 8160895"/>
              <a:gd name="connsiteY5" fmla="*/ 1674478 h 4233288"/>
              <a:gd name="connsiteX6" fmla="*/ 816746 w 8160895"/>
              <a:gd name="connsiteY6" fmla="*/ 1111628 h 4233288"/>
              <a:gd name="connsiteX7" fmla="*/ 2478401 w 8160895"/>
              <a:gd name="connsiteY7" fmla="*/ 196997 h 4233288"/>
              <a:gd name="connsiteX8" fmla="*/ 3689438 w 8160895"/>
              <a:gd name="connsiteY8" fmla="*/ 14071 h 4233288"/>
              <a:gd name="connsiteX9" fmla="*/ 4069647 w 8160895"/>
              <a:gd name="connsiteY9" fmla="*/ 0 h 4233288"/>
              <a:gd name="connsiteX10" fmla="*/ 4590675 w 8160895"/>
              <a:gd name="connsiteY10" fmla="*/ 28142 h 4233288"/>
              <a:gd name="connsiteX11" fmla="*/ 4604757 w 8160895"/>
              <a:gd name="connsiteY11" fmla="*/ 28142 h 4233288"/>
              <a:gd name="connsiteX12" fmla="*/ 5998857 w 8160895"/>
              <a:gd name="connsiteY12" fmla="*/ 351781 h 4233288"/>
              <a:gd name="connsiteX13" fmla="*/ 7407040 w 8160895"/>
              <a:gd name="connsiteY13" fmla="*/ 1294554 h 4233288"/>
              <a:gd name="connsiteX14" fmla="*/ 8155576 w 8160895"/>
              <a:gd name="connsiteY14" fmla="*/ 3445476 h 4233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160895" h="4233288">
                <a:moveTo>
                  <a:pt x="8147754" y="3538645"/>
                </a:moveTo>
                <a:lnTo>
                  <a:pt x="67962" y="4233288"/>
                </a:lnTo>
                <a:lnTo>
                  <a:pt x="51982" y="4145960"/>
                </a:lnTo>
                <a:cubicBezTo>
                  <a:pt x="17822" y="3924998"/>
                  <a:pt x="-1" y="3690184"/>
                  <a:pt x="0" y="3447455"/>
                </a:cubicBezTo>
                <a:cubicBezTo>
                  <a:pt x="0" y="2842391"/>
                  <a:pt x="112654" y="2293613"/>
                  <a:pt x="309800" y="1871475"/>
                </a:cubicBezTo>
                <a:cubicBezTo>
                  <a:pt x="337964" y="1801119"/>
                  <a:pt x="366127" y="1744834"/>
                  <a:pt x="408373" y="1674478"/>
                </a:cubicBezTo>
                <a:cubicBezTo>
                  <a:pt x="521028" y="1463409"/>
                  <a:pt x="661846" y="1280483"/>
                  <a:pt x="816746" y="1111628"/>
                </a:cubicBezTo>
                <a:cubicBezTo>
                  <a:pt x="1070219" y="759847"/>
                  <a:pt x="1703901" y="408066"/>
                  <a:pt x="2478401" y="196997"/>
                </a:cubicBezTo>
                <a:cubicBezTo>
                  <a:pt x="2914938" y="70356"/>
                  <a:pt x="3337392" y="14071"/>
                  <a:pt x="3689438" y="14071"/>
                </a:cubicBezTo>
                <a:cubicBezTo>
                  <a:pt x="3816174" y="14071"/>
                  <a:pt x="3942910" y="0"/>
                  <a:pt x="4069647" y="0"/>
                </a:cubicBezTo>
                <a:cubicBezTo>
                  <a:pt x="4266792" y="0"/>
                  <a:pt x="4435775" y="14071"/>
                  <a:pt x="4590675" y="28142"/>
                </a:cubicBezTo>
                <a:cubicBezTo>
                  <a:pt x="4604757" y="28142"/>
                  <a:pt x="4604757" y="28142"/>
                  <a:pt x="4604757" y="28142"/>
                </a:cubicBezTo>
                <a:cubicBezTo>
                  <a:pt x="5083538" y="70356"/>
                  <a:pt x="5548238" y="168855"/>
                  <a:pt x="5998857" y="351781"/>
                </a:cubicBezTo>
                <a:cubicBezTo>
                  <a:pt x="6533966" y="562850"/>
                  <a:pt x="7012748" y="858346"/>
                  <a:pt x="7407040" y="1294554"/>
                </a:cubicBezTo>
                <a:cubicBezTo>
                  <a:pt x="7977353" y="1938314"/>
                  <a:pt x="8199142" y="2669139"/>
                  <a:pt x="8155576" y="3445476"/>
                </a:cubicBezTo>
                <a:close/>
              </a:path>
            </a:pathLst>
          </a:custGeom>
          <a:solidFill>
            <a:srgbClr val="F89E29">
              <a:alpha val="70000"/>
            </a:srgb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noAutofit/>
          </a:bodyPr>
          <a:lstStyle/>
          <a:p>
            <a:endParaRPr lang="zh-CN" altLang="en-US"/>
          </a:p>
        </p:txBody>
      </p:sp>
      <p:sp>
        <p:nvSpPr>
          <p:cNvPr id="32" name="Freeform 5"/>
          <p:cNvSpPr/>
          <p:nvPr/>
        </p:nvSpPr>
        <p:spPr bwMode="auto">
          <a:xfrm rot="9502714">
            <a:off x="2496744" y="759117"/>
            <a:ext cx="600763" cy="575892"/>
          </a:xfrm>
          <a:custGeom>
            <a:avLst/>
            <a:gdLst>
              <a:gd name="T0" fmla="*/ 526 w 590"/>
              <a:gd name="T1" fmla="*/ 92 h 566"/>
              <a:gd name="T2" fmla="*/ 426 w 590"/>
              <a:gd name="T3" fmla="*/ 25 h 566"/>
              <a:gd name="T4" fmla="*/ 327 w 590"/>
              <a:gd name="T5" fmla="*/ 2 h 566"/>
              <a:gd name="T6" fmla="*/ 326 w 590"/>
              <a:gd name="T7" fmla="*/ 2 h 566"/>
              <a:gd name="T8" fmla="*/ 289 w 590"/>
              <a:gd name="T9" fmla="*/ 0 h 566"/>
              <a:gd name="T10" fmla="*/ 262 w 590"/>
              <a:gd name="T11" fmla="*/ 1 h 566"/>
              <a:gd name="T12" fmla="*/ 176 w 590"/>
              <a:gd name="T13" fmla="*/ 14 h 566"/>
              <a:gd name="T14" fmla="*/ 58 w 590"/>
              <a:gd name="T15" fmla="*/ 79 h 566"/>
              <a:gd name="T16" fmla="*/ 29 w 590"/>
              <a:gd name="T17" fmla="*/ 119 h 566"/>
              <a:gd name="T18" fmla="*/ 22 w 590"/>
              <a:gd name="T19" fmla="*/ 133 h 566"/>
              <a:gd name="T20" fmla="*/ 0 w 590"/>
              <a:gd name="T21" fmla="*/ 245 h 566"/>
              <a:gd name="T22" fmla="*/ 25 w 590"/>
              <a:gd name="T23" fmla="*/ 363 h 566"/>
              <a:gd name="T24" fmla="*/ 187 w 590"/>
              <a:gd name="T25" fmla="*/ 538 h 566"/>
              <a:gd name="T26" fmla="*/ 278 w 590"/>
              <a:gd name="T27" fmla="*/ 563 h 566"/>
              <a:gd name="T28" fmla="*/ 382 w 590"/>
              <a:gd name="T29" fmla="*/ 550 h 566"/>
              <a:gd name="T30" fmla="*/ 480 w 590"/>
              <a:gd name="T31" fmla="*/ 476 h 566"/>
              <a:gd name="T32" fmla="*/ 570 w 590"/>
              <a:gd name="T33" fmla="*/ 301 h 566"/>
              <a:gd name="T34" fmla="*/ 526 w 590"/>
              <a:gd name="T35" fmla="*/ 92 h 5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90" h="566">
                <a:moveTo>
                  <a:pt x="526" y="92"/>
                </a:moveTo>
                <a:cubicBezTo>
                  <a:pt x="498" y="61"/>
                  <a:pt x="464" y="40"/>
                  <a:pt x="426" y="25"/>
                </a:cubicBezTo>
                <a:cubicBezTo>
                  <a:pt x="394" y="12"/>
                  <a:pt x="361" y="5"/>
                  <a:pt x="327" y="2"/>
                </a:cubicBezTo>
                <a:cubicBezTo>
                  <a:pt x="327" y="2"/>
                  <a:pt x="327" y="2"/>
                  <a:pt x="326" y="2"/>
                </a:cubicBezTo>
                <a:cubicBezTo>
                  <a:pt x="315" y="1"/>
                  <a:pt x="303" y="0"/>
                  <a:pt x="289" y="0"/>
                </a:cubicBezTo>
                <a:cubicBezTo>
                  <a:pt x="280" y="0"/>
                  <a:pt x="271" y="1"/>
                  <a:pt x="262" y="1"/>
                </a:cubicBezTo>
                <a:cubicBezTo>
                  <a:pt x="237" y="1"/>
                  <a:pt x="207" y="5"/>
                  <a:pt x="176" y="14"/>
                </a:cubicBezTo>
                <a:cubicBezTo>
                  <a:pt x="121" y="29"/>
                  <a:pt x="76" y="54"/>
                  <a:pt x="58" y="79"/>
                </a:cubicBezTo>
                <a:cubicBezTo>
                  <a:pt x="47" y="91"/>
                  <a:pt x="37" y="104"/>
                  <a:pt x="29" y="119"/>
                </a:cubicBezTo>
                <a:cubicBezTo>
                  <a:pt x="26" y="124"/>
                  <a:pt x="24" y="128"/>
                  <a:pt x="22" y="133"/>
                </a:cubicBezTo>
                <a:cubicBezTo>
                  <a:pt x="8" y="163"/>
                  <a:pt x="0" y="202"/>
                  <a:pt x="0" y="245"/>
                </a:cubicBezTo>
                <a:cubicBezTo>
                  <a:pt x="0" y="291"/>
                  <a:pt x="9" y="333"/>
                  <a:pt x="25" y="363"/>
                </a:cubicBezTo>
                <a:cubicBezTo>
                  <a:pt x="58" y="439"/>
                  <a:pt x="111" y="499"/>
                  <a:pt x="187" y="538"/>
                </a:cubicBezTo>
                <a:cubicBezTo>
                  <a:pt x="215" y="552"/>
                  <a:pt x="246" y="560"/>
                  <a:pt x="278" y="563"/>
                </a:cubicBezTo>
                <a:cubicBezTo>
                  <a:pt x="314" y="566"/>
                  <a:pt x="349" y="563"/>
                  <a:pt x="382" y="550"/>
                </a:cubicBezTo>
                <a:cubicBezTo>
                  <a:pt x="422" y="535"/>
                  <a:pt x="453" y="508"/>
                  <a:pt x="480" y="476"/>
                </a:cubicBezTo>
                <a:cubicBezTo>
                  <a:pt x="524" y="425"/>
                  <a:pt x="554" y="366"/>
                  <a:pt x="570" y="301"/>
                </a:cubicBezTo>
                <a:cubicBezTo>
                  <a:pt x="590" y="225"/>
                  <a:pt x="580" y="153"/>
                  <a:pt x="526" y="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/>
          </a:p>
        </p:txBody>
      </p:sp>
      <p:sp>
        <p:nvSpPr>
          <p:cNvPr id="33" name="Freeform 5"/>
          <p:cNvSpPr/>
          <p:nvPr/>
        </p:nvSpPr>
        <p:spPr bwMode="auto">
          <a:xfrm rot="17952227">
            <a:off x="2509304" y="1923569"/>
            <a:ext cx="600763" cy="575892"/>
          </a:xfrm>
          <a:custGeom>
            <a:avLst/>
            <a:gdLst>
              <a:gd name="T0" fmla="*/ 526 w 590"/>
              <a:gd name="T1" fmla="*/ 92 h 566"/>
              <a:gd name="T2" fmla="*/ 426 w 590"/>
              <a:gd name="T3" fmla="*/ 25 h 566"/>
              <a:gd name="T4" fmla="*/ 327 w 590"/>
              <a:gd name="T5" fmla="*/ 2 h 566"/>
              <a:gd name="T6" fmla="*/ 326 w 590"/>
              <a:gd name="T7" fmla="*/ 2 h 566"/>
              <a:gd name="T8" fmla="*/ 289 w 590"/>
              <a:gd name="T9" fmla="*/ 0 h 566"/>
              <a:gd name="T10" fmla="*/ 262 w 590"/>
              <a:gd name="T11" fmla="*/ 1 h 566"/>
              <a:gd name="T12" fmla="*/ 176 w 590"/>
              <a:gd name="T13" fmla="*/ 14 h 566"/>
              <a:gd name="T14" fmla="*/ 58 w 590"/>
              <a:gd name="T15" fmla="*/ 79 h 566"/>
              <a:gd name="T16" fmla="*/ 29 w 590"/>
              <a:gd name="T17" fmla="*/ 119 h 566"/>
              <a:gd name="T18" fmla="*/ 22 w 590"/>
              <a:gd name="T19" fmla="*/ 133 h 566"/>
              <a:gd name="T20" fmla="*/ 0 w 590"/>
              <a:gd name="T21" fmla="*/ 245 h 566"/>
              <a:gd name="T22" fmla="*/ 25 w 590"/>
              <a:gd name="T23" fmla="*/ 363 h 566"/>
              <a:gd name="T24" fmla="*/ 187 w 590"/>
              <a:gd name="T25" fmla="*/ 538 h 566"/>
              <a:gd name="T26" fmla="*/ 278 w 590"/>
              <a:gd name="T27" fmla="*/ 563 h 566"/>
              <a:gd name="T28" fmla="*/ 382 w 590"/>
              <a:gd name="T29" fmla="*/ 550 h 566"/>
              <a:gd name="T30" fmla="*/ 480 w 590"/>
              <a:gd name="T31" fmla="*/ 476 h 566"/>
              <a:gd name="T32" fmla="*/ 570 w 590"/>
              <a:gd name="T33" fmla="*/ 301 h 566"/>
              <a:gd name="T34" fmla="*/ 526 w 590"/>
              <a:gd name="T35" fmla="*/ 92 h 5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90" h="566">
                <a:moveTo>
                  <a:pt x="526" y="92"/>
                </a:moveTo>
                <a:cubicBezTo>
                  <a:pt x="498" y="61"/>
                  <a:pt x="464" y="40"/>
                  <a:pt x="426" y="25"/>
                </a:cubicBezTo>
                <a:cubicBezTo>
                  <a:pt x="394" y="12"/>
                  <a:pt x="361" y="5"/>
                  <a:pt x="327" y="2"/>
                </a:cubicBezTo>
                <a:cubicBezTo>
                  <a:pt x="327" y="2"/>
                  <a:pt x="327" y="2"/>
                  <a:pt x="326" y="2"/>
                </a:cubicBezTo>
                <a:cubicBezTo>
                  <a:pt x="315" y="1"/>
                  <a:pt x="303" y="0"/>
                  <a:pt x="289" y="0"/>
                </a:cubicBezTo>
                <a:cubicBezTo>
                  <a:pt x="280" y="0"/>
                  <a:pt x="271" y="1"/>
                  <a:pt x="262" y="1"/>
                </a:cubicBezTo>
                <a:cubicBezTo>
                  <a:pt x="237" y="1"/>
                  <a:pt x="207" y="5"/>
                  <a:pt x="176" y="14"/>
                </a:cubicBezTo>
                <a:cubicBezTo>
                  <a:pt x="121" y="29"/>
                  <a:pt x="76" y="54"/>
                  <a:pt x="58" y="79"/>
                </a:cubicBezTo>
                <a:cubicBezTo>
                  <a:pt x="47" y="91"/>
                  <a:pt x="37" y="104"/>
                  <a:pt x="29" y="119"/>
                </a:cubicBezTo>
                <a:cubicBezTo>
                  <a:pt x="26" y="124"/>
                  <a:pt x="24" y="128"/>
                  <a:pt x="22" y="133"/>
                </a:cubicBezTo>
                <a:cubicBezTo>
                  <a:pt x="8" y="163"/>
                  <a:pt x="0" y="202"/>
                  <a:pt x="0" y="245"/>
                </a:cubicBezTo>
                <a:cubicBezTo>
                  <a:pt x="0" y="291"/>
                  <a:pt x="9" y="333"/>
                  <a:pt x="25" y="363"/>
                </a:cubicBezTo>
                <a:cubicBezTo>
                  <a:pt x="58" y="439"/>
                  <a:pt x="111" y="499"/>
                  <a:pt x="187" y="538"/>
                </a:cubicBezTo>
                <a:cubicBezTo>
                  <a:pt x="215" y="552"/>
                  <a:pt x="246" y="560"/>
                  <a:pt x="278" y="563"/>
                </a:cubicBezTo>
                <a:cubicBezTo>
                  <a:pt x="314" y="566"/>
                  <a:pt x="349" y="563"/>
                  <a:pt x="382" y="550"/>
                </a:cubicBezTo>
                <a:cubicBezTo>
                  <a:pt x="422" y="535"/>
                  <a:pt x="453" y="508"/>
                  <a:pt x="480" y="476"/>
                </a:cubicBezTo>
                <a:cubicBezTo>
                  <a:pt x="524" y="425"/>
                  <a:pt x="554" y="366"/>
                  <a:pt x="570" y="301"/>
                </a:cubicBezTo>
                <a:cubicBezTo>
                  <a:pt x="590" y="225"/>
                  <a:pt x="580" y="153"/>
                  <a:pt x="526" y="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/>
          </a:p>
        </p:txBody>
      </p:sp>
      <p:sp>
        <p:nvSpPr>
          <p:cNvPr id="34" name="Freeform 5"/>
          <p:cNvSpPr/>
          <p:nvPr/>
        </p:nvSpPr>
        <p:spPr bwMode="auto">
          <a:xfrm rot="3526558">
            <a:off x="2513347" y="3034950"/>
            <a:ext cx="600763" cy="575892"/>
          </a:xfrm>
          <a:custGeom>
            <a:avLst/>
            <a:gdLst>
              <a:gd name="T0" fmla="*/ 526 w 590"/>
              <a:gd name="T1" fmla="*/ 92 h 566"/>
              <a:gd name="T2" fmla="*/ 426 w 590"/>
              <a:gd name="T3" fmla="*/ 25 h 566"/>
              <a:gd name="T4" fmla="*/ 327 w 590"/>
              <a:gd name="T5" fmla="*/ 2 h 566"/>
              <a:gd name="T6" fmla="*/ 326 w 590"/>
              <a:gd name="T7" fmla="*/ 2 h 566"/>
              <a:gd name="T8" fmla="*/ 289 w 590"/>
              <a:gd name="T9" fmla="*/ 0 h 566"/>
              <a:gd name="T10" fmla="*/ 262 w 590"/>
              <a:gd name="T11" fmla="*/ 1 h 566"/>
              <a:gd name="T12" fmla="*/ 176 w 590"/>
              <a:gd name="T13" fmla="*/ 14 h 566"/>
              <a:gd name="T14" fmla="*/ 58 w 590"/>
              <a:gd name="T15" fmla="*/ 79 h 566"/>
              <a:gd name="T16" fmla="*/ 29 w 590"/>
              <a:gd name="T17" fmla="*/ 119 h 566"/>
              <a:gd name="T18" fmla="*/ 22 w 590"/>
              <a:gd name="T19" fmla="*/ 133 h 566"/>
              <a:gd name="T20" fmla="*/ 0 w 590"/>
              <a:gd name="T21" fmla="*/ 245 h 566"/>
              <a:gd name="T22" fmla="*/ 25 w 590"/>
              <a:gd name="T23" fmla="*/ 363 h 566"/>
              <a:gd name="T24" fmla="*/ 187 w 590"/>
              <a:gd name="T25" fmla="*/ 538 h 566"/>
              <a:gd name="T26" fmla="*/ 278 w 590"/>
              <a:gd name="T27" fmla="*/ 563 h 566"/>
              <a:gd name="T28" fmla="*/ 382 w 590"/>
              <a:gd name="T29" fmla="*/ 550 h 566"/>
              <a:gd name="T30" fmla="*/ 480 w 590"/>
              <a:gd name="T31" fmla="*/ 476 h 566"/>
              <a:gd name="T32" fmla="*/ 570 w 590"/>
              <a:gd name="T33" fmla="*/ 301 h 566"/>
              <a:gd name="T34" fmla="*/ 526 w 590"/>
              <a:gd name="T35" fmla="*/ 92 h 5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90" h="566">
                <a:moveTo>
                  <a:pt x="526" y="92"/>
                </a:moveTo>
                <a:cubicBezTo>
                  <a:pt x="498" y="61"/>
                  <a:pt x="464" y="40"/>
                  <a:pt x="426" y="25"/>
                </a:cubicBezTo>
                <a:cubicBezTo>
                  <a:pt x="394" y="12"/>
                  <a:pt x="361" y="5"/>
                  <a:pt x="327" y="2"/>
                </a:cubicBezTo>
                <a:cubicBezTo>
                  <a:pt x="327" y="2"/>
                  <a:pt x="327" y="2"/>
                  <a:pt x="326" y="2"/>
                </a:cubicBezTo>
                <a:cubicBezTo>
                  <a:pt x="315" y="1"/>
                  <a:pt x="303" y="0"/>
                  <a:pt x="289" y="0"/>
                </a:cubicBezTo>
                <a:cubicBezTo>
                  <a:pt x="280" y="0"/>
                  <a:pt x="271" y="1"/>
                  <a:pt x="262" y="1"/>
                </a:cubicBezTo>
                <a:cubicBezTo>
                  <a:pt x="237" y="1"/>
                  <a:pt x="207" y="5"/>
                  <a:pt x="176" y="14"/>
                </a:cubicBezTo>
                <a:cubicBezTo>
                  <a:pt x="121" y="29"/>
                  <a:pt x="76" y="54"/>
                  <a:pt x="58" y="79"/>
                </a:cubicBezTo>
                <a:cubicBezTo>
                  <a:pt x="47" y="91"/>
                  <a:pt x="37" y="104"/>
                  <a:pt x="29" y="119"/>
                </a:cubicBezTo>
                <a:cubicBezTo>
                  <a:pt x="26" y="124"/>
                  <a:pt x="24" y="128"/>
                  <a:pt x="22" y="133"/>
                </a:cubicBezTo>
                <a:cubicBezTo>
                  <a:pt x="8" y="163"/>
                  <a:pt x="0" y="202"/>
                  <a:pt x="0" y="245"/>
                </a:cubicBezTo>
                <a:cubicBezTo>
                  <a:pt x="0" y="291"/>
                  <a:pt x="9" y="333"/>
                  <a:pt x="25" y="363"/>
                </a:cubicBezTo>
                <a:cubicBezTo>
                  <a:pt x="58" y="439"/>
                  <a:pt x="111" y="499"/>
                  <a:pt x="187" y="538"/>
                </a:cubicBezTo>
                <a:cubicBezTo>
                  <a:pt x="215" y="552"/>
                  <a:pt x="246" y="560"/>
                  <a:pt x="278" y="563"/>
                </a:cubicBezTo>
                <a:cubicBezTo>
                  <a:pt x="314" y="566"/>
                  <a:pt x="349" y="563"/>
                  <a:pt x="382" y="550"/>
                </a:cubicBezTo>
                <a:cubicBezTo>
                  <a:pt x="422" y="535"/>
                  <a:pt x="453" y="508"/>
                  <a:pt x="480" y="476"/>
                </a:cubicBezTo>
                <a:cubicBezTo>
                  <a:pt x="524" y="425"/>
                  <a:pt x="554" y="366"/>
                  <a:pt x="570" y="301"/>
                </a:cubicBezTo>
                <a:cubicBezTo>
                  <a:pt x="590" y="225"/>
                  <a:pt x="580" y="153"/>
                  <a:pt x="526" y="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dirty="0"/>
          </a:p>
        </p:txBody>
      </p:sp>
      <p:sp>
        <p:nvSpPr>
          <p:cNvPr id="35" name="文本框 34"/>
          <p:cNvSpPr txBox="1"/>
          <p:nvPr/>
        </p:nvSpPr>
        <p:spPr>
          <a:xfrm>
            <a:off x="2497091" y="780321"/>
            <a:ext cx="540061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665" i="1" dirty="0">
                <a:solidFill>
                  <a:schemeClr val="bg1">
                    <a:lumMod val="6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1</a:t>
            </a:r>
            <a:endParaRPr lang="zh-CN" altLang="en-US" sz="2665" i="1" dirty="0">
              <a:solidFill>
                <a:schemeClr val="bg1">
                  <a:lumMod val="65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2497091" y="1945033"/>
            <a:ext cx="540061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665" i="1" dirty="0">
                <a:solidFill>
                  <a:schemeClr val="bg1">
                    <a:lumMod val="6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2</a:t>
            </a:r>
            <a:endParaRPr lang="zh-CN" altLang="en-US" sz="2665" i="1" dirty="0">
              <a:solidFill>
                <a:schemeClr val="bg1">
                  <a:lumMod val="65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2526314" y="3056155"/>
            <a:ext cx="540061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665" i="1" dirty="0">
                <a:solidFill>
                  <a:schemeClr val="bg1">
                    <a:lumMod val="6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3</a:t>
            </a:r>
            <a:endParaRPr lang="zh-CN" altLang="en-US" sz="2665" i="1" dirty="0">
              <a:solidFill>
                <a:schemeClr val="bg1">
                  <a:lumMod val="65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3335693" y="668694"/>
            <a:ext cx="7080787" cy="426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zh-TW" altLang="en-US" sz="2135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如何根據學校日子購買機票</a:t>
            </a:r>
            <a:endParaRPr lang="zh-CN" altLang="en-US" sz="2135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9054997" y="1905951"/>
            <a:ext cx="2483930" cy="426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zh-CN" altLang="en-GB" sz="2135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直飛</a:t>
            </a:r>
            <a:r>
              <a:rPr lang="zh-CN" altLang="en-US" sz="2135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和轉飛</a:t>
            </a:r>
          </a:p>
        </p:txBody>
      </p:sp>
      <p:sp>
        <p:nvSpPr>
          <p:cNvPr id="40" name="矩形 39"/>
          <p:cNvSpPr/>
          <p:nvPr/>
        </p:nvSpPr>
        <p:spPr>
          <a:xfrm>
            <a:off x="3335693" y="2883674"/>
            <a:ext cx="7080787" cy="562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zh-CN" altLang="en-US" sz="30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改期</a:t>
            </a:r>
            <a:r>
              <a:rPr lang="zh-CN" altLang="en-GB" sz="30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政策</a:t>
            </a:r>
            <a:endParaRPr lang="zh-CN" altLang="en-US" sz="30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A238150F-51A8-2445-BDC0-99D0F7C2C9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720" y="1731673"/>
            <a:ext cx="2247900" cy="901700"/>
          </a:xfrm>
          <a:prstGeom prst="rect">
            <a:avLst/>
          </a:prstGeom>
        </p:spPr>
      </p:pic>
      <p:sp>
        <p:nvSpPr>
          <p:cNvPr id="5" name="Freeform 5">
            <a:extLst>
              <a:ext uri="{FF2B5EF4-FFF2-40B4-BE49-F238E27FC236}">
                <a16:creationId xmlns:a16="http://schemas.microsoft.com/office/drawing/2014/main" id="{E017A4D8-9667-E0CE-594F-A2C206C01131}"/>
              </a:ext>
            </a:extLst>
          </p:cNvPr>
          <p:cNvSpPr/>
          <p:nvPr/>
        </p:nvSpPr>
        <p:spPr bwMode="auto">
          <a:xfrm rot="17952227">
            <a:off x="4003805" y="4072767"/>
            <a:ext cx="600763" cy="575892"/>
          </a:xfrm>
          <a:custGeom>
            <a:avLst/>
            <a:gdLst>
              <a:gd name="T0" fmla="*/ 526 w 590"/>
              <a:gd name="T1" fmla="*/ 92 h 566"/>
              <a:gd name="T2" fmla="*/ 426 w 590"/>
              <a:gd name="T3" fmla="*/ 25 h 566"/>
              <a:gd name="T4" fmla="*/ 327 w 590"/>
              <a:gd name="T5" fmla="*/ 2 h 566"/>
              <a:gd name="T6" fmla="*/ 326 w 590"/>
              <a:gd name="T7" fmla="*/ 2 h 566"/>
              <a:gd name="T8" fmla="*/ 289 w 590"/>
              <a:gd name="T9" fmla="*/ 0 h 566"/>
              <a:gd name="T10" fmla="*/ 262 w 590"/>
              <a:gd name="T11" fmla="*/ 1 h 566"/>
              <a:gd name="T12" fmla="*/ 176 w 590"/>
              <a:gd name="T13" fmla="*/ 14 h 566"/>
              <a:gd name="T14" fmla="*/ 58 w 590"/>
              <a:gd name="T15" fmla="*/ 79 h 566"/>
              <a:gd name="T16" fmla="*/ 29 w 590"/>
              <a:gd name="T17" fmla="*/ 119 h 566"/>
              <a:gd name="T18" fmla="*/ 22 w 590"/>
              <a:gd name="T19" fmla="*/ 133 h 566"/>
              <a:gd name="T20" fmla="*/ 0 w 590"/>
              <a:gd name="T21" fmla="*/ 245 h 566"/>
              <a:gd name="T22" fmla="*/ 25 w 590"/>
              <a:gd name="T23" fmla="*/ 363 h 566"/>
              <a:gd name="T24" fmla="*/ 187 w 590"/>
              <a:gd name="T25" fmla="*/ 538 h 566"/>
              <a:gd name="T26" fmla="*/ 278 w 590"/>
              <a:gd name="T27" fmla="*/ 563 h 566"/>
              <a:gd name="T28" fmla="*/ 382 w 590"/>
              <a:gd name="T29" fmla="*/ 550 h 566"/>
              <a:gd name="T30" fmla="*/ 480 w 590"/>
              <a:gd name="T31" fmla="*/ 476 h 566"/>
              <a:gd name="T32" fmla="*/ 570 w 590"/>
              <a:gd name="T33" fmla="*/ 301 h 566"/>
              <a:gd name="T34" fmla="*/ 526 w 590"/>
              <a:gd name="T35" fmla="*/ 92 h 5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90" h="566">
                <a:moveTo>
                  <a:pt x="526" y="92"/>
                </a:moveTo>
                <a:cubicBezTo>
                  <a:pt x="498" y="61"/>
                  <a:pt x="464" y="40"/>
                  <a:pt x="426" y="25"/>
                </a:cubicBezTo>
                <a:cubicBezTo>
                  <a:pt x="394" y="12"/>
                  <a:pt x="361" y="5"/>
                  <a:pt x="327" y="2"/>
                </a:cubicBezTo>
                <a:cubicBezTo>
                  <a:pt x="327" y="2"/>
                  <a:pt x="327" y="2"/>
                  <a:pt x="326" y="2"/>
                </a:cubicBezTo>
                <a:cubicBezTo>
                  <a:pt x="315" y="1"/>
                  <a:pt x="303" y="0"/>
                  <a:pt x="289" y="0"/>
                </a:cubicBezTo>
                <a:cubicBezTo>
                  <a:pt x="280" y="0"/>
                  <a:pt x="271" y="1"/>
                  <a:pt x="262" y="1"/>
                </a:cubicBezTo>
                <a:cubicBezTo>
                  <a:pt x="237" y="1"/>
                  <a:pt x="207" y="5"/>
                  <a:pt x="176" y="14"/>
                </a:cubicBezTo>
                <a:cubicBezTo>
                  <a:pt x="121" y="29"/>
                  <a:pt x="76" y="54"/>
                  <a:pt x="58" y="79"/>
                </a:cubicBezTo>
                <a:cubicBezTo>
                  <a:pt x="47" y="91"/>
                  <a:pt x="37" y="104"/>
                  <a:pt x="29" y="119"/>
                </a:cubicBezTo>
                <a:cubicBezTo>
                  <a:pt x="26" y="124"/>
                  <a:pt x="24" y="128"/>
                  <a:pt x="22" y="133"/>
                </a:cubicBezTo>
                <a:cubicBezTo>
                  <a:pt x="8" y="163"/>
                  <a:pt x="0" y="202"/>
                  <a:pt x="0" y="245"/>
                </a:cubicBezTo>
                <a:cubicBezTo>
                  <a:pt x="0" y="291"/>
                  <a:pt x="9" y="333"/>
                  <a:pt x="25" y="363"/>
                </a:cubicBezTo>
                <a:cubicBezTo>
                  <a:pt x="58" y="439"/>
                  <a:pt x="111" y="499"/>
                  <a:pt x="187" y="538"/>
                </a:cubicBezTo>
                <a:cubicBezTo>
                  <a:pt x="215" y="552"/>
                  <a:pt x="246" y="560"/>
                  <a:pt x="278" y="563"/>
                </a:cubicBezTo>
                <a:cubicBezTo>
                  <a:pt x="314" y="566"/>
                  <a:pt x="349" y="563"/>
                  <a:pt x="382" y="550"/>
                </a:cubicBezTo>
                <a:cubicBezTo>
                  <a:pt x="422" y="535"/>
                  <a:pt x="453" y="508"/>
                  <a:pt x="480" y="476"/>
                </a:cubicBezTo>
                <a:cubicBezTo>
                  <a:pt x="524" y="425"/>
                  <a:pt x="554" y="366"/>
                  <a:pt x="570" y="301"/>
                </a:cubicBezTo>
                <a:cubicBezTo>
                  <a:pt x="590" y="225"/>
                  <a:pt x="580" y="153"/>
                  <a:pt x="526" y="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/>
          </a:p>
        </p:txBody>
      </p:sp>
      <p:sp>
        <p:nvSpPr>
          <p:cNvPr id="2" name="文本框 36">
            <a:extLst>
              <a:ext uri="{FF2B5EF4-FFF2-40B4-BE49-F238E27FC236}">
                <a16:creationId xmlns:a16="http://schemas.microsoft.com/office/drawing/2014/main" id="{53A1B534-ECCD-A8AF-527C-DDE522419C02}"/>
              </a:ext>
            </a:extLst>
          </p:cNvPr>
          <p:cNvSpPr txBox="1"/>
          <p:nvPr/>
        </p:nvSpPr>
        <p:spPr>
          <a:xfrm>
            <a:off x="3919734" y="4109330"/>
            <a:ext cx="540061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665" i="1" dirty="0">
                <a:solidFill>
                  <a:schemeClr val="bg1">
                    <a:lumMod val="6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4</a:t>
            </a:r>
            <a:endParaRPr lang="zh-CN" altLang="en-US" sz="2665" i="1" dirty="0">
              <a:solidFill>
                <a:schemeClr val="bg1">
                  <a:lumMod val="65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2ACB66-4385-F879-8749-0E5487A0B663}"/>
              </a:ext>
            </a:extLst>
          </p:cNvPr>
          <p:cNvSpPr txBox="1"/>
          <p:nvPr/>
        </p:nvSpPr>
        <p:spPr>
          <a:xfrm>
            <a:off x="4880865" y="4109330"/>
            <a:ext cx="4500500" cy="42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40" dirty="0" err="1">
                <a:solidFill>
                  <a:schemeClr val="bg1"/>
                </a:solidFill>
                <a:latin typeface="STXihei" panose="02010600040101010101" pitchFamily="2" charset="-122"/>
                <a:ea typeface="STXihei" panose="02010600040101010101" pitchFamily="2" charset="-122"/>
              </a:rPr>
              <a:t>年齡考慮</a:t>
            </a:r>
            <a:r>
              <a:rPr lang="zh-TW" altLang="en-US" sz="2140" dirty="0">
                <a:solidFill>
                  <a:schemeClr val="bg1"/>
                </a:solidFill>
                <a:latin typeface="STXihei" panose="02010600040101010101" pitchFamily="2" charset="-122"/>
                <a:ea typeface="STXihei" panose="02010600040101010101" pitchFamily="2" charset="-122"/>
              </a:rPr>
              <a:t> </a:t>
            </a:r>
            <a:r>
              <a:rPr lang="en-US" altLang="zh-TW" sz="2140" dirty="0">
                <a:solidFill>
                  <a:schemeClr val="bg1"/>
                </a:solidFill>
                <a:latin typeface="STXihei" panose="02010600040101010101" pitchFamily="2" charset="-122"/>
                <a:ea typeface="STXihei" panose="02010600040101010101" pitchFamily="2" charset="-122"/>
              </a:rPr>
              <a:t>–UM</a:t>
            </a:r>
            <a:r>
              <a:rPr lang="zh-TW" altLang="en-US" sz="2140" dirty="0">
                <a:solidFill>
                  <a:schemeClr val="bg1"/>
                </a:solidFill>
                <a:latin typeface="STXihei" panose="02010600040101010101" pitchFamily="2" charset="-122"/>
                <a:ea typeface="STXihei" panose="02010600040101010101" pitchFamily="2" charset="-122"/>
              </a:rPr>
              <a:t> </a:t>
            </a:r>
            <a:r>
              <a:rPr lang="en-US" altLang="zh-TW" sz="2140" dirty="0">
                <a:solidFill>
                  <a:schemeClr val="bg1"/>
                </a:solidFill>
                <a:latin typeface="STXihei" panose="02010600040101010101" pitchFamily="2" charset="-122"/>
                <a:ea typeface="STXihei" panose="02010600040101010101" pitchFamily="2" charset="-122"/>
              </a:rPr>
              <a:t>/</a:t>
            </a:r>
            <a:r>
              <a:rPr lang="zh-TW" altLang="en-US" sz="2140" dirty="0">
                <a:solidFill>
                  <a:schemeClr val="bg1"/>
                </a:solidFill>
                <a:latin typeface="STXihei" panose="02010600040101010101" pitchFamily="2" charset="-122"/>
                <a:ea typeface="STXihei" panose="02010600040101010101" pitchFamily="2" charset="-122"/>
              </a:rPr>
              <a:t> </a:t>
            </a:r>
            <a:r>
              <a:rPr lang="en-US" altLang="zh-TW" sz="2140" dirty="0">
                <a:solidFill>
                  <a:schemeClr val="bg1"/>
                </a:solidFill>
                <a:latin typeface="STXihei" panose="02010600040101010101" pitchFamily="2" charset="-122"/>
                <a:ea typeface="STXihei" panose="02010600040101010101" pitchFamily="2" charset="-122"/>
              </a:rPr>
              <a:t>16</a:t>
            </a:r>
            <a:r>
              <a:rPr lang="zh-TW" altLang="en-US" sz="2140" dirty="0">
                <a:solidFill>
                  <a:schemeClr val="bg1"/>
                </a:solidFill>
                <a:latin typeface="STXihei" panose="02010600040101010101" pitchFamily="2" charset="-122"/>
                <a:ea typeface="STXihei" panose="02010600040101010101" pitchFamily="2" charset="-122"/>
              </a:rPr>
              <a:t>歲單獨飛行</a:t>
            </a:r>
            <a:endParaRPr lang="en-US" altLang="zh-TW" sz="2140" dirty="0">
              <a:solidFill>
                <a:schemeClr val="bg1"/>
              </a:solidFill>
              <a:latin typeface="STXihei" panose="02010600040101010101" pitchFamily="2" charset="-122"/>
              <a:ea typeface="STXihei" panose="02010600040101010101" pitchFamily="2" charset="-122"/>
            </a:endParaRPr>
          </a:p>
        </p:txBody>
      </p:sp>
      <p:pic>
        <p:nvPicPr>
          <p:cNvPr id="9" name="Picture 8" descr="A logo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0818A053-C0B4-46A5-4686-C3083C37BC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904" y="1126369"/>
            <a:ext cx="3046720" cy="182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9478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E96E4C-A786-42C8-98B7-EB52B4851D53}" type="slidenum">
              <a:rPr lang="zh-CN" altLang="en-US" smtClean="0"/>
              <a:t>4</a:t>
            </a:fld>
            <a:endParaRPr lang="zh-CN" altLang="en-US"/>
          </a:p>
        </p:txBody>
      </p:sp>
      <p:sp>
        <p:nvSpPr>
          <p:cNvPr id="23" name="任意多边形 22"/>
          <p:cNvSpPr/>
          <p:nvPr/>
        </p:nvSpPr>
        <p:spPr bwMode="auto">
          <a:xfrm rot="11094828">
            <a:off x="541413" y="-472675"/>
            <a:ext cx="10980475" cy="5695884"/>
          </a:xfrm>
          <a:custGeom>
            <a:avLst/>
            <a:gdLst>
              <a:gd name="connsiteX0" fmla="*/ 8147754 w 8160895"/>
              <a:gd name="connsiteY0" fmla="*/ 3538645 h 4233288"/>
              <a:gd name="connsiteX1" fmla="*/ 67962 w 8160895"/>
              <a:gd name="connsiteY1" fmla="*/ 4233288 h 4233288"/>
              <a:gd name="connsiteX2" fmla="*/ 51982 w 8160895"/>
              <a:gd name="connsiteY2" fmla="*/ 4145960 h 4233288"/>
              <a:gd name="connsiteX3" fmla="*/ 0 w 8160895"/>
              <a:gd name="connsiteY3" fmla="*/ 3447455 h 4233288"/>
              <a:gd name="connsiteX4" fmla="*/ 309800 w 8160895"/>
              <a:gd name="connsiteY4" fmla="*/ 1871475 h 4233288"/>
              <a:gd name="connsiteX5" fmla="*/ 408373 w 8160895"/>
              <a:gd name="connsiteY5" fmla="*/ 1674478 h 4233288"/>
              <a:gd name="connsiteX6" fmla="*/ 816746 w 8160895"/>
              <a:gd name="connsiteY6" fmla="*/ 1111628 h 4233288"/>
              <a:gd name="connsiteX7" fmla="*/ 2478401 w 8160895"/>
              <a:gd name="connsiteY7" fmla="*/ 196997 h 4233288"/>
              <a:gd name="connsiteX8" fmla="*/ 3689438 w 8160895"/>
              <a:gd name="connsiteY8" fmla="*/ 14071 h 4233288"/>
              <a:gd name="connsiteX9" fmla="*/ 4069647 w 8160895"/>
              <a:gd name="connsiteY9" fmla="*/ 0 h 4233288"/>
              <a:gd name="connsiteX10" fmla="*/ 4590675 w 8160895"/>
              <a:gd name="connsiteY10" fmla="*/ 28142 h 4233288"/>
              <a:gd name="connsiteX11" fmla="*/ 4604757 w 8160895"/>
              <a:gd name="connsiteY11" fmla="*/ 28142 h 4233288"/>
              <a:gd name="connsiteX12" fmla="*/ 5998857 w 8160895"/>
              <a:gd name="connsiteY12" fmla="*/ 351781 h 4233288"/>
              <a:gd name="connsiteX13" fmla="*/ 7407040 w 8160895"/>
              <a:gd name="connsiteY13" fmla="*/ 1294554 h 4233288"/>
              <a:gd name="connsiteX14" fmla="*/ 8155576 w 8160895"/>
              <a:gd name="connsiteY14" fmla="*/ 3445476 h 4233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160895" h="4233288">
                <a:moveTo>
                  <a:pt x="8147754" y="3538645"/>
                </a:moveTo>
                <a:lnTo>
                  <a:pt x="67962" y="4233288"/>
                </a:lnTo>
                <a:lnTo>
                  <a:pt x="51982" y="4145960"/>
                </a:lnTo>
                <a:cubicBezTo>
                  <a:pt x="17822" y="3924998"/>
                  <a:pt x="-1" y="3690184"/>
                  <a:pt x="0" y="3447455"/>
                </a:cubicBezTo>
                <a:cubicBezTo>
                  <a:pt x="0" y="2842391"/>
                  <a:pt x="112654" y="2293613"/>
                  <a:pt x="309800" y="1871475"/>
                </a:cubicBezTo>
                <a:cubicBezTo>
                  <a:pt x="337964" y="1801119"/>
                  <a:pt x="366127" y="1744834"/>
                  <a:pt x="408373" y="1674478"/>
                </a:cubicBezTo>
                <a:cubicBezTo>
                  <a:pt x="521028" y="1463409"/>
                  <a:pt x="661846" y="1280483"/>
                  <a:pt x="816746" y="1111628"/>
                </a:cubicBezTo>
                <a:cubicBezTo>
                  <a:pt x="1070219" y="759847"/>
                  <a:pt x="1703901" y="408066"/>
                  <a:pt x="2478401" y="196997"/>
                </a:cubicBezTo>
                <a:cubicBezTo>
                  <a:pt x="2914938" y="70356"/>
                  <a:pt x="3337392" y="14071"/>
                  <a:pt x="3689438" y="14071"/>
                </a:cubicBezTo>
                <a:cubicBezTo>
                  <a:pt x="3816174" y="14071"/>
                  <a:pt x="3942910" y="0"/>
                  <a:pt x="4069647" y="0"/>
                </a:cubicBezTo>
                <a:cubicBezTo>
                  <a:pt x="4266792" y="0"/>
                  <a:pt x="4435775" y="14071"/>
                  <a:pt x="4590675" y="28142"/>
                </a:cubicBezTo>
                <a:cubicBezTo>
                  <a:pt x="4604757" y="28142"/>
                  <a:pt x="4604757" y="28142"/>
                  <a:pt x="4604757" y="28142"/>
                </a:cubicBezTo>
                <a:cubicBezTo>
                  <a:pt x="5083538" y="70356"/>
                  <a:pt x="5548238" y="168855"/>
                  <a:pt x="5998857" y="351781"/>
                </a:cubicBezTo>
                <a:cubicBezTo>
                  <a:pt x="6533966" y="562850"/>
                  <a:pt x="7012748" y="858346"/>
                  <a:pt x="7407040" y="1294554"/>
                </a:cubicBezTo>
                <a:cubicBezTo>
                  <a:pt x="7977353" y="1938314"/>
                  <a:pt x="8199142" y="2669139"/>
                  <a:pt x="8155576" y="3445476"/>
                </a:cubicBezTo>
                <a:close/>
              </a:path>
            </a:pathLst>
          </a:custGeom>
          <a:solidFill>
            <a:srgbClr val="F89E29">
              <a:alpha val="70000"/>
            </a:srgb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noAutofit/>
          </a:bodyPr>
          <a:lstStyle/>
          <a:p>
            <a:endParaRPr lang="zh-CN" altLang="en-US"/>
          </a:p>
        </p:txBody>
      </p:sp>
      <p:sp>
        <p:nvSpPr>
          <p:cNvPr id="25" name="TextBox 10"/>
          <p:cNvSpPr txBox="1"/>
          <p:nvPr/>
        </p:nvSpPr>
        <p:spPr>
          <a:xfrm>
            <a:off x="575387" y="5649247"/>
            <a:ext cx="4857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bg1">
                    <a:lumMod val="6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簽證</a:t>
            </a:r>
          </a:p>
        </p:txBody>
      </p:sp>
      <p:sp>
        <p:nvSpPr>
          <p:cNvPr id="31" name="任意多边形 30"/>
          <p:cNvSpPr/>
          <p:nvPr/>
        </p:nvSpPr>
        <p:spPr bwMode="auto">
          <a:xfrm rot="11094828">
            <a:off x="760579" y="-474795"/>
            <a:ext cx="10933261" cy="5671393"/>
          </a:xfrm>
          <a:custGeom>
            <a:avLst/>
            <a:gdLst>
              <a:gd name="connsiteX0" fmla="*/ 8147754 w 8160895"/>
              <a:gd name="connsiteY0" fmla="*/ 3538645 h 4233288"/>
              <a:gd name="connsiteX1" fmla="*/ 67962 w 8160895"/>
              <a:gd name="connsiteY1" fmla="*/ 4233288 h 4233288"/>
              <a:gd name="connsiteX2" fmla="*/ 51982 w 8160895"/>
              <a:gd name="connsiteY2" fmla="*/ 4145960 h 4233288"/>
              <a:gd name="connsiteX3" fmla="*/ 0 w 8160895"/>
              <a:gd name="connsiteY3" fmla="*/ 3447455 h 4233288"/>
              <a:gd name="connsiteX4" fmla="*/ 309800 w 8160895"/>
              <a:gd name="connsiteY4" fmla="*/ 1871475 h 4233288"/>
              <a:gd name="connsiteX5" fmla="*/ 408373 w 8160895"/>
              <a:gd name="connsiteY5" fmla="*/ 1674478 h 4233288"/>
              <a:gd name="connsiteX6" fmla="*/ 816746 w 8160895"/>
              <a:gd name="connsiteY6" fmla="*/ 1111628 h 4233288"/>
              <a:gd name="connsiteX7" fmla="*/ 2478401 w 8160895"/>
              <a:gd name="connsiteY7" fmla="*/ 196997 h 4233288"/>
              <a:gd name="connsiteX8" fmla="*/ 3689438 w 8160895"/>
              <a:gd name="connsiteY8" fmla="*/ 14071 h 4233288"/>
              <a:gd name="connsiteX9" fmla="*/ 4069647 w 8160895"/>
              <a:gd name="connsiteY9" fmla="*/ 0 h 4233288"/>
              <a:gd name="connsiteX10" fmla="*/ 4590675 w 8160895"/>
              <a:gd name="connsiteY10" fmla="*/ 28142 h 4233288"/>
              <a:gd name="connsiteX11" fmla="*/ 4604757 w 8160895"/>
              <a:gd name="connsiteY11" fmla="*/ 28142 h 4233288"/>
              <a:gd name="connsiteX12" fmla="*/ 5998857 w 8160895"/>
              <a:gd name="connsiteY12" fmla="*/ 351781 h 4233288"/>
              <a:gd name="connsiteX13" fmla="*/ 7407040 w 8160895"/>
              <a:gd name="connsiteY13" fmla="*/ 1294554 h 4233288"/>
              <a:gd name="connsiteX14" fmla="*/ 8155576 w 8160895"/>
              <a:gd name="connsiteY14" fmla="*/ 3445476 h 4233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160895" h="4233288">
                <a:moveTo>
                  <a:pt x="8147754" y="3538645"/>
                </a:moveTo>
                <a:lnTo>
                  <a:pt x="67962" y="4233288"/>
                </a:lnTo>
                <a:lnTo>
                  <a:pt x="51982" y="4145960"/>
                </a:lnTo>
                <a:cubicBezTo>
                  <a:pt x="17822" y="3924998"/>
                  <a:pt x="-1" y="3690184"/>
                  <a:pt x="0" y="3447455"/>
                </a:cubicBezTo>
                <a:cubicBezTo>
                  <a:pt x="0" y="2842391"/>
                  <a:pt x="112654" y="2293613"/>
                  <a:pt x="309800" y="1871475"/>
                </a:cubicBezTo>
                <a:cubicBezTo>
                  <a:pt x="337964" y="1801119"/>
                  <a:pt x="366127" y="1744834"/>
                  <a:pt x="408373" y="1674478"/>
                </a:cubicBezTo>
                <a:cubicBezTo>
                  <a:pt x="521028" y="1463409"/>
                  <a:pt x="661846" y="1280483"/>
                  <a:pt x="816746" y="1111628"/>
                </a:cubicBezTo>
                <a:cubicBezTo>
                  <a:pt x="1070219" y="759847"/>
                  <a:pt x="1703901" y="408066"/>
                  <a:pt x="2478401" y="196997"/>
                </a:cubicBezTo>
                <a:cubicBezTo>
                  <a:pt x="2914938" y="70356"/>
                  <a:pt x="3337392" y="14071"/>
                  <a:pt x="3689438" y="14071"/>
                </a:cubicBezTo>
                <a:cubicBezTo>
                  <a:pt x="3816174" y="14071"/>
                  <a:pt x="3942910" y="0"/>
                  <a:pt x="4069647" y="0"/>
                </a:cubicBezTo>
                <a:cubicBezTo>
                  <a:pt x="4266792" y="0"/>
                  <a:pt x="4435775" y="14071"/>
                  <a:pt x="4590675" y="28142"/>
                </a:cubicBezTo>
                <a:cubicBezTo>
                  <a:pt x="4604757" y="28142"/>
                  <a:pt x="4604757" y="28142"/>
                  <a:pt x="4604757" y="28142"/>
                </a:cubicBezTo>
                <a:cubicBezTo>
                  <a:pt x="5083538" y="70356"/>
                  <a:pt x="5548238" y="168855"/>
                  <a:pt x="5998857" y="351781"/>
                </a:cubicBezTo>
                <a:cubicBezTo>
                  <a:pt x="6533966" y="562850"/>
                  <a:pt x="7012748" y="858346"/>
                  <a:pt x="7407040" y="1294554"/>
                </a:cubicBezTo>
                <a:cubicBezTo>
                  <a:pt x="7977353" y="1938314"/>
                  <a:pt x="8199142" y="2669139"/>
                  <a:pt x="8155576" y="3445476"/>
                </a:cubicBezTo>
                <a:close/>
              </a:path>
            </a:pathLst>
          </a:custGeom>
          <a:solidFill>
            <a:srgbClr val="7030A0">
              <a:alpha val="70000"/>
            </a:srgb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noAutofit/>
          </a:bodyPr>
          <a:lstStyle/>
          <a:p>
            <a:endParaRPr lang="zh-CN" altLang="en-US" dirty="0"/>
          </a:p>
        </p:txBody>
      </p:sp>
      <p:sp>
        <p:nvSpPr>
          <p:cNvPr id="32" name="Freeform 5"/>
          <p:cNvSpPr/>
          <p:nvPr/>
        </p:nvSpPr>
        <p:spPr bwMode="auto">
          <a:xfrm rot="9502714">
            <a:off x="2496744" y="759117"/>
            <a:ext cx="600763" cy="575892"/>
          </a:xfrm>
          <a:custGeom>
            <a:avLst/>
            <a:gdLst>
              <a:gd name="T0" fmla="*/ 526 w 590"/>
              <a:gd name="T1" fmla="*/ 92 h 566"/>
              <a:gd name="T2" fmla="*/ 426 w 590"/>
              <a:gd name="T3" fmla="*/ 25 h 566"/>
              <a:gd name="T4" fmla="*/ 327 w 590"/>
              <a:gd name="T5" fmla="*/ 2 h 566"/>
              <a:gd name="T6" fmla="*/ 326 w 590"/>
              <a:gd name="T7" fmla="*/ 2 h 566"/>
              <a:gd name="T8" fmla="*/ 289 w 590"/>
              <a:gd name="T9" fmla="*/ 0 h 566"/>
              <a:gd name="T10" fmla="*/ 262 w 590"/>
              <a:gd name="T11" fmla="*/ 1 h 566"/>
              <a:gd name="T12" fmla="*/ 176 w 590"/>
              <a:gd name="T13" fmla="*/ 14 h 566"/>
              <a:gd name="T14" fmla="*/ 58 w 590"/>
              <a:gd name="T15" fmla="*/ 79 h 566"/>
              <a:gd name="T16" fmla="*/ 29 w 590"/>
              <a:gd name="T17" fmla="*/ 119 h 566"/>
              <a:gd name="T18" fmla="*/ 22 w 590"/>
              <a:gd name="T19" fmla="*/ 133 h 566"/>
              <a:gd name="T20" fmla="*/ 0 w 590"/>
              <a:gd name="T21" fmla="*/ 245 h 566"/>
              <a:gd name="T22" fmla="*/ 25 w 590"/>
              <a:gd name="T23" fmla="*/ 363 h 566"/>
              <a:gd name="T24" fmla="*/ 187 w 590"/>
              <a:gd name="T25" fmla="*/ 538 h 566"/>
              <a:gd name="T26" fmla="*/ 278 w 590"/>
              <a:gd name="T27" fmla="*/ 563 h 566"/>
              <a:gd name="T28" fmla="*/ 382 w 590"/>
              <a:gd name="T29" fmla="*/ 550 h 566"/>
              <a:gd name="T30" fmla="*/ 480 w 590"/>
              <a:gd name="T31" fmla="*/ 476 h 566"/>
              <a:gd name="T32" fmla="*/ 570 w 590"/>
              <a:gd name="T33" fmla="*/ 301 h 566"/>
              <a:gd name="T34" fmla="*/ 526 w 590"/>
              <a:gd name="T35" fmla="*/ 92 h 5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90" h="566">
                <a:moveTo>
                  <a:pt x="526" y="92"/>
                </a:moveTo>
                <a:cubicBezTo>
                  <a:pt x="498" y="61"/>
                  <a:pt x="464" y="40"/>
                  <a:pt x="426" y="25"/>
                </a:cubicBezTo>
                <a:cubicBezTo>
                  <a:pt x="394" y="12"/>
                  <a:pt x="361" y="5"/>
                  <a:pt x="327" y="2"/>
                </a:cubicBezTo>
                <a:cubicBezTo>
                  <a:pt x="327" y="2"/>
                  <a:pt x="327" y="2"/>
                  <a:pt x="326" y="2"/>
                </a:cubicBezTo>
                <a:cubicBezTo>
                  <a:pt x="315" y="1"/>
                  <a:pt x="303" y="0"/>
                  <a:pt x="289" y="0"/>
                </a:cubicBezTo>
                <a:cubicBezTo>
                  <a:pt x="280" y="0"/>
                  <a:pt x="271" y="1"/>
                  <a:pt x="262" y="1"/>
                </a:cubicBezTo>
                <a:cubicBezTo>
                  <a:pt x="237" y="1"/>
                  <a:pt x="207" y="5"/>
                  <a:pt x="176" y="14"/>
                </a:cubicBezTo>
                <a:cubicBezTo>
                  <a:pt x="121" y="29"/>
                  <a:pt x="76" y="54"/>
                  <a:pt x="58" y="79"/>
                </a:cubicBezTo>
                <a:cubicBezTo>
                  <a:pt x="47" y="91"/>
                  <a:pt x="37" y="104"/>
                  <a:pt x="29" y="119"/>
                </a:cubicBezTo>
                <a:cubicBezTo>
                  <a:pt x="26" y="124"/>
                  <a:pt x="24" y="128"/>
                  <a:pt x="22" y="133"/>
                </a:cubicBezTo>
                <a:cubicBezTo>
                  <a:pt x="8" y="163"/>
                  <a:pt x="0" y="202"/>
                  <a:pt x="0" y="245"/>
                </a:cubicBezTo>
                <a:cubicBezTo>
                  <a:pt x="0" y="291"/>
                  <a:pt x="9" y="333"/>
                  <a:pt x="25" y="363"/>
                </a:cubicBezTo>
                <a:cubicBezTo>
                  <a:pt x="58" y="439"/>
                  <a:pt x="111" y="499"/>
                  <a:pt x="187" y="538"/>
                </a:cubicBezTo>
                <a:cubicBezTo>
                  <a:pt x="215" y="552"/>
                  <a:pt x="246" y="560"/>
                  <a:pt x="278" y="563"/>
                </a:cubicBezTo>
                <a:cubicBezTo>
                  <a:pt x="314" y="566"/>
                  <a:pt x="349" y="563"/>
                  <a:pt x="382" y="550"/>
                </a:cubicBezTo>
                <a:cubicBezTo>
                  <a:pt x="422" y="535"/>
                  <a:pt x="453" y="508"/>
                  <a:pt x="480" y="476"/>
                </a:cubicBezTo>
                <a:cubicBezTo>
                  <a:pt x="524" y="425"/>
                  <a:pt x="554" y="366"/>
                  <a:pt x="570" y="301"/>
                </a:cubicBezTo>
                <a:cubicBezTo>
                  <a:pt x="590" y="225"/>
                  <a:pt x="580" y="153"/>
                  <a:pt x="526" y="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/>
          </a:p>
        </p:txBody>
      </p:sp>
      <p:sp>
        <p:nvSpPr>
          <p:cNvPr id="33" name="Freeform 5"/>
          <p:cNvSpPr/>
          <p:nvPr/>
        </p:nvSpPr>
        <p:spPr bwMode="auto">
          <a:xfrm rot="17952227">
            <a:off x="2509304" y="1923569"/>
            <a:ext cx="600763" cy="575892"/>
          </a:xfrm>
          <a:custGeom>
            <a:avLst/>
            <a:gdLst>
              <a:gd name="T0" fmla="*/ 526 w 590"/>
              <a:gd name="T1" fmla="*/ 92 h 566"/>
              <a:gd name="T2" fmla="*/ 426 w 590"/>
              <a:gd name="T3" fmla="*/ 25 h 566"/>
              <a:gd name="T4" fmla="*/ 327 w 590"/>
              <a:gd name="T5" fmla="*/ 2 h 566"/>
              <a:gd name="T6" fmla="*/ 326 w 590"/>
              <a:gd name="T7" fmla="*/ 2 h 566"/>
              <a:gd name="T8" fmla="*/ 289 w 590"/>
              <a:gd name="T9" fmla="*/ 0 h 566"/>
              <a:gd name="T10" fmla="*/ 262 w 590"/>
              <a:gd name="T11" fmla="*/ 1 h 566"/>
              <a:gd name="T12" fmla="*/ 176 w 590"/>
              <a:gd name="T13" fmla="*/ 14 h 566"/>
              <a:gd name="T14" fmla="*/ 58 w 590"/>
              <a:gd name="T15" fmla="*/ 79 h 566"/>
              <a:gd name="T16" fmla="*/ 29 w 590"/>
              <a:gd name="T17" fmla="*/ 119 h 566"/>
              <a:gd name="T18" fmla="*/ 22 w 590"/>
              <a:gd name="T19" fmla="*/ 133 h 566"/>
              <a:gd name="T20" fmla="*/ 0 w 590"/>
              <a:gd name="T21" fmla="*/ 245 h 566"/>
              <a:gd name="T22" fmla="*/ 25 w 590"/>
              <a:gd name="T23" fmla="*/ 363 h 566"/>
              <a:gd name="T24" fmla="*/ 187 w 590"/>
              <a:gd name="T25" fmla="*/ 538 h 566"/>
              <a:gd name="T26" fmla="*/ 278 w 590"/>
              <a:gd name="T27" fmla="*/ 563 h 566"/>
              <a:gd name="T28" fmla="*/ 382 w 590"/>
              <a:gd name="T29" fmla="*/ 550 h 566"/>
              <a:gd name="T30" fmla="*/ 480 w 590"/>
              <a:gd name="T31" fmla="*/ 476 h 566"/>
              <a:gd name="T32" fmla="*/ 570 w 590"/>
              <a:gd name="T33" fmla="*/ 301 h 566"/>
              <a:gd name="T34" fmla="*/ 526 w 590"/>
              <a:gd name="T35" fmla="*/ 92 h 5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90" h="566">
                <a:moveTo>
                  <a:pt x="526" y="92"/>
                </a:moveTo>
                <a:cubicBezTo>
                  <a:pt x="498" y="61"/>
                  <a:pt x="464" y="40"/>
                  <a:pt x="426" y="25"/>
                </a:cubicBezTo>
                <a:cubicBezTo>
                  <a:pt x="394" y="12"/>
                  <a:pt x="361" y="5"/>
                  <a:pt x="327" y="2"/>
                </a:cubicBezTo>
                <a:cubicBezTo>
                  <a:pt x="327" y="2"/>
                  <a:pt x="327" y="2"/>
                  <a:pt x="326" y="2"/>
                </a:cubicBezTo>
                <a:cubicBezTo>
                  <a:pt x="315" y="1"/>
                  <a:pt x="303" y="0"/>
                  <a:pt x="289" y="0"/>
                </a:cubicBezTo>
                <a:cubicBezTo>
                  <a:pt x="280" y="0"/>
                  <a:pt x="271" y="1"/>
                  <a:pt x="262" y="1"/>
                </a:cubicBezTo>
                <a:cubicBezTo>
                  <a:pt x="237" y="1"/>
                  <a:pt x="207" y="5"/>
                  <a:pt x="176" y="14"/>
                </a:cubicBezTo>
                <a:cubicBezTo>
                  <a:pt x="121" y="29"/>
                  <a:pt x="76" y="54"/>
                  <a:pt x="58" y="79"/>
                </a:cubicBezTo>
                <a:cubicBezTo>
                  <a:pt x="47" y="91"/>
                  <a:pt x="37" y="104"/>
                  <a:pt x="29" y="119"/>
                </a:cubicBezTo>
                <a:cubicBezTo>
                  <a:pt x="26" y="124"/>
                  <a:pt x="24" y="128"/>
                  <a:pt x="22" y="133"/>
                </a:cubicBezTo>
                <a:cubicBezTo>
                  <a:pt x="8" y="163"/>
                  <a:pt x="0" y="202"/>
                  <a:pt x="0" y="245"/>
                </a:cubicBezTo>
                <a:cubicBezTo>
                  <a:pt x="0" y="291"/>
                  <a:pt x="9" y="333"/>
                  <a:pt x="25" y="363"/>
                </a:cubicBezTo>
                <a:cubicBezTo>
                  <a:pt x="58" y="439"/>
                  <a:pt x="111" y="499"/>
                  <a:pt x="187" y="538"/>
                </a:cubicBezTo>
                <a:cubicBezTo>
                  <a:pt x="215" y="552"/>
                  <a:pt x="246" y="560"/>
                  <a:pt x="278" y="563"/>
                </a:cubicBezTo>
                <a:cubicBezTo>
                  <a:pt x="314" y="566"/>
                  <a:pt x="349" y="563"/>
                  <a:pt x="382" y="550"/>
                </a:cubicBezTo>
                <a:cubicBezTo>
                  <a:pt x="422" y="535"/>
                  <a:pt x="453" y="508"/>
                  <a:pt x="480" y="476"/>
                </a:cubicBezTo>
                <a:cubicBezTo>
                  <a:pt x="524" y="425"/>
                  <a:pt x="554" y="366"/>
                  <a:pt x="570" y="301"/>
                </a:cubicBezTo>
                <a:cubicBezTo>
                  <a:pt x="590" y="225"/>
                  <a:pt x="580" y="153"/>
                  <a:pt x="526" y="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/>
          </a:p>
        </p:txBody>
      </p:sp>
      <p:sp>
        <p:nvSpPr>
          <p:cNvPr id="34" name="Freeform 5"/>
          <p:cNvSpPr/>
          <p:nvPr/>
        </p:nvSpPr>
        <p:spPr bwMode="auto">
          <a:xfrm rot="3526558">
            <a:off x="2513347" y="3034950"/>
            <a:ext cx="600763" cy="575892"/>
          </a:xfrm>
          <a:custGeom>
            <a:avLst/>
            <a:gdLst>
              <a:gd name="T0" fmla="*/ 526 w 590"/>
              <a:gd name="T1" fmla="*/ 92 h 566"/>
              <a:gd name="T2" fmla="*/ 426 w 590"/>
              <a:gd name="T3" fmla="*/ 25 h 566"/>
              <a:gd name="T4" fmla="*/ 327 w 590"/>
              <a:gd name="T5" fmla="*/ 2 h 566"/>
              <a:gd name="T6" fmla="*/ 326 w 590"/>
              <a:gd name="T7" fmla="*/ 2 h 566"/>
              <a:gd name="T8" fmla="*/ 289 w 590"/>
              <a:gd name="T9" fmla="*/ 0 h 566"/>
              <a:gd name="T10" fmla="*/ 262 w 590"/>
              <a:gd name="T11" fmla="*/ 1 h 566"/>
              <a:gd name="T12" fmla="*/ 176 w 590"/>
              <a:gd name="T13" fmla="*/ 14 h 566"/>
              <a:gd name="T14" fmla="*/ 58 w 590"/>
              <a:gd name="T15" fmla="*/ 79 h 566"/>
              <a:gd name="T16" fmla="*/ 29 w 590"/>
              <a:gd name="T17" fmla="*/ 119 h 566"/>
              <a:gd name="T18" fmla="*/ 22 w 590"/>
              <a:gd name="T19" fmla="*/ 133 h 566"/>
              <a:gd name="T20" fmla="*/ 0 w 590"/>
              <a:gd name="T21" fmla="*/ 245 h 566"/>
              <a:gd name="T22" fmla="*/ 25 w 590"/>
              <a:gd name="T23" fmla="*/ 363 h 566"/>
              <a:gd name="T24" fmla="*/ 187 w 590"/>
              <a:gd name="T25" fmla="*/ 538 h 566"/>
              <a:gd name="T26" fmla="*/ 278 w 590"/>
              <a:gd name="T27" fmla="*/ 563 h 566"/>
              <a:gd name="T28" fmla="*/ 382 w 590"/>
              <a:gd name="T29" fmla="*/ 550 h 566"/>
              <a:gd name="T30" fmla="*/ 480 w 590"/>
              <a:gd name="T31" fmla="*/ 476 h 566"/>
              <a:gd name="T32" fmla="*/ 570 w 590"/>
              <a:gd name="T33" fmla="*/ 301 h 566"/>
              <a:gd name="T34" fmla="*/ 526 w 590"/>
              <a:gd name="T35" fmla="*/ 92 h 5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90" h="566">
                <a:moveTo>
                  <a:pt x="526" y="92"/>
                </a:moveTo>
                <a:cubicBezTo>
                  <a:pt x="498" y="61"/>
                  <a:pt x="464" y="40"/>
                  <a:pt x="426" y="25"/>
                </a:cubicBezTo>
                <a:cubicBezTo>
                  <a:pt x="394" y="12"/>
                  <a:pt x="361" y="5"/>
                  <a:pt x="327" y="2"/>
                </a:cubicBezTo>
                <a:cubicBezTo>
                  <a:pt x="327" y="2"/>
                  <a:pt x="327" y="2"/>
                  <a:pt x="326" y="2"/>
                </a:cubicBezTo>
                <a:cubicBezTo>
                  <a:pt x="315" y="1"/>
                  <a:pt x="303" y="0"/>
                  <a:pt x="289" y="0"/>
                </a:cubicBezTo>
                <a:cubicBezTo>
                  <a:pt x="280" y="0"/>
                  <a:pt x="271" y="1"/>
                  <a:pt x="262" y="1"/>
                </a:cubicBezTo>
                <a:cubicBezTo>
                  <a:pt x="237" y="1"/>
                  <a:pt x="207" y="5"/>
                  <a:pt x="176" y="14"/>
                </a:cubicBezTo>
                <a:cubicBezTo>
                  <a:pt x="121" y="29"/>
                  <a:pt x="76" y="54"/>
                  <a:pt x="58" y="79"/>
                </a:cubicBezTo>
                <a:cubicBezTo>
                  <a:pt x="47" y="91"/>
                  <a:pt x="37" y="104"/>
                  <a:pt x="29" y="119"/>
                </a:cubicBezTo>
                <a:cubicBezTo>
                  <a:pt x="26" y="124"/>
                  <a:pt x="24" y="128"/>
                  <a:pt x="22" y="133"/>
                </a:cubicBezTo>
                <a:cubicBezTo>
                  <a:pt x="8" y="163"/>
                  <a:pt x="0" y="202"/>
                  <a:pt x="0" y="245"/>
                </a:cubicBezTo>
                <a:cubicBezTo>
                  <a:pt x="0" y="291"/>
                  <a:pt x="9" y="333"/>
                  <a:pt x="25" y="363"/>
                </a:cubicBezTo>
                <a:cubicBezTo>
                  <a:pt x="58" y="439"/>
                  <a:pt x="111" y="499"/>
                  <a:pt x="187" y="538"/>
                </a:cubicBezTo>
                <a:cubicBezTo>
                  <a:pt x="215" y="552"/>
                  <a:pt x="246" y="560"/>
                  <a:pt x="278" y="563"/>
                </a:cubicBezTo>
                <a:cubicBezTo>
                  <a:pt x="314" y="566"/>
                  <a:pt x="349" y="563"/>
                  <a:pt x="382" y="550"/>
                </a:cubicBezTo>
                <a:cubicBezTo>
                  <a:pt x="422" y="535"/>
                  <a:pt x="453" y="508"/>
                  <a:pt x="480" y="476"/>
                </a:cubicBezTo>
                <a:cubicBezTo>
                  <a:pt x="524" y="425"/>
                  <a:pt x="554" y="366"/>
                  <a:pt x="570" y="301"/>
                </a:cubicBezTo>
                <a:cubicBezTo>
                  <a:pt x="590" y="225"/>
                  <a:pt x="580" y="153"/>
                  <a:pt x="526" y="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dirty="0"/>
          </a:p>
        </p:txBody>
      </p:sp>
      <p:sp>
        <p:nvSpPr>
          <p:cNvPr id="35" name="文本框 34"/>
          <p:cNvSpPr txBox="1"/>
          <p:nvPr/>
        </p:nvSpPr>
        <p:spPr>
          <a:xfrm>
            <a:off x="2497091" y="780321"/>
            <a:ext cx="540061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665" i="1" dirty="0">
                <a:solidFill>
                  <a:schemeClr val="bg1">
                    <a:lumMod val="6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1</a:t>
            </a:r>
            <a:endParaRPr lang="zh-CN" altLang="en-US" sz="2665" i="1" dirty="0">
              <a:solidFill>
                <a:schemeClr val="bg1">
                  <a:lumMod val="65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2497091" y="1945033"/>
            <a:ext cx="540061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665" i="1" dirty="0">
                <a:solidFill>
                  <a:schemeClr val="bg1">
                    <a:lumMod val="6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2</a:t>
            </a:r>
            <a:endParaRPr lang="zh-CN" altLang="en-US" sz="2665" i="1" dirty="0">
              <a:solidFill>
                <a:schemeClr val="bg1">
                  <a:lumMod val="65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2526314" y="3056155"/>
            <a:ext cx="540061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665" i="1" dirty="0">
                <a:solidFill>
                  <a:schemeClr val="bg1">
                    <a:lumMod val="6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3</a:t>
            </a:r>
            <a:endParaRPr lang="zh-CN" altLang="en-US" sz="2665" i="1" dirty="0">
              <a:solidFill>
                <a:schemeClr val="bg1">
                  <a:lumMod val="65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3335693" y="668694"/>
            <a:ext cx="7080787" cy="1070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zh-CN" altLang="en-US" sz="30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律師代行</a:t>
            </a:r>
            <a:r>
              <a:rPr lang="zh-TW" altLang="en-US" sz="30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</a:t>
            </a:r>
            <a:r>
              <a:rPr lang="en-US" altLang="zh-TW" sz="30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/</a:t>
            </a:r>
            <a:r>
              <a:rPr lang="zh-TW" altLang="en-US" sz="30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中介代辦</a:t>
            </a:r>
            <a:endParaRPr lang="en-GB" altLang="zh-TW" sz="30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 algn="just">
              <a:lnSpc>
                <a:spcPct val="110000"/>
              </a:lnSpc>
            </a:pPr>
            <a:r>
              <a:rPr lang="en-US" altLang="zh-TW" sz="30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Elite</a:t>
            </a:r>
            <a:r>
              <a:rPr lang="zh-TW" altLang="en-US" sz="30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</a:t>
            </a:r>
            <a:r>
              <a:rPr lang="zh-TW" altLang="en-GB" sz="30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簽證</a:t>
            </a:r>
            <a:r>
              <a:rPr lang="zh-TW" altLang="en-US" sz="30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服務：</a:t>
            </a:r>
            <a:r>
              <a:rPr lang="en-US" altLang="zh-TW" sz="30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$980</a:t>
            </a:r>
            <a:r>
              <a:rPr lang="zh-TW" altLang="en-US" sz="30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</a:t>
            </a:r>
            <a:endParaRPr lang="zh-CN" altLang="en-US" sz="30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3335693" y="1915313"/>
            <a:ext cx="7080787" cy="562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GB" altLang="zh-TW" sz="30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CAS</a:t>
            </a:r>
            <a:endParaRPr lang="zh-CN" altLang="en-US" sz="30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3335693" y="2957278"/>
            <a:ext cx="7080787" cy="562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zh-CN" altLang="en-US" sz="30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肺結核報告</a:t>
            </a:r>
          </a:p>
        </p:txBody>
      </p:sp>
    </p:spTree>
    <p:extLst>
      <p:ext uri="{BB962C8B-B14F-4D97-AF65-F5344CB8AC3E}">
        <p14:creationId xmlns:p14="http://schemas.microsoft.com/office/powerpoint/2010/main" val="22210260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E96E4C-A786-42C8-98B7-EB52B4851D53}" type="slidenum">
              <a:rPr lang="zh-CN" altLang="en-US" smtClean="0"/>
              <a:t>5</a:t>
            </a:fld>
            <a:endParaRPr lang="zh-CN" altLang="en-US"/>
          </a:p>
        </p:txBody>
      </p:sp>
      <p:sp>
        <p:nvSpPr>
          <p:cNvPr id="61" name="燕尾形 60"/>
          <p:cNvSpPr/>
          <p:nvPr/>
        </p:nvSpPr>
        <p:spPr>
          <a:xfrm>
            <a:off x="2655937" y="2585560"/>
            <a:ext cx="600067" cy="960107"/>
          </a:xfrm>
          <a:prstGeom prst="chevron">
            <a:avLst>
              <a:gd name="adj" fmla="val 63522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2" name="燕尾形 61"/>
          <p:cNvSpPr/>
          <p:nvPr/>
        </p:nvSpPr>
        <p:spPr>
          <a:xfrm>
            <a:off x="5889725" y="2508431"/>
            <a:ext cx="600067" cy="960107"/>
          </a:xfrm>
          <a:prstGeom prst="chevron">
            <a:avLst>
              <a:gd name="adj" fmla="val 63522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Freeform 5"/>
          <p:cNvSpPr/>
          <p:nvPr/>
        </p:nvSpPr>
        <p:spPr bwMode="auto">
          <a:xfrm rot="9502714">
            <a:off x="375770" y="2154172"/>
            <a:ext cx="1724071" cy="1652696"/>
          </a:xfrm>
          <a:custGeom>
            <a:avLst/>
            <a:gdLst>
              <a:gd name="T0" fmla="*/ 526 w 590"/>
              <a:gd name="T1" fmla="*/ 92 h 566"/>
              <a:gd name="T2" fmla="*/ 426 w 590"/>
              <a:gd name="T3" fmla="*/ 25 h 566"/>
              <a:gd name="T4" fmla="*/ 327 w 590"/>
              <a:gd name="T5" fmla="*/ 2 h 566"/>
              <a:gd name="T6" fmla="*/ 326 w 590"/>
              <a:gd name="T7" fmla="*/ 2 h 566"/>
              <a:gd name="T8" fmla="*/ 289 w 590"/>
              <a:gd name="T9" fmla="*/ 0 h 566"/>
              <a:gd name="T10" fmla="*/ 262 w 590"/>
              <a:gd name="T11" fmla="*/ 1 h 566"/>
              <a:gd name="T12" fmla="*/ 176 w 590"/>
              <a:gd name="T13" fmla="*/ 14 h 566"/>
              <a:gd name="T14" fmla="*/ 58 w 590"/>
              <a:gd name="T15" fmla="*/ 79 h 566"/>
              <a:gd name="T16" fmla="*/ 29 w 590"/>
              <a:gd name="T17" fmla="*/ 119 h 566"/>
              <a:gd name="T18" fmla="*/ 22 w 590"/>
              <a:gd name="T19" fmla="*/ 133 h 566"/>
              <a:gd name="T20" fmla="*/ 0 w 590"/>
              <a:gd name="T21" fmla="*/ 245 h 566"/>
              <a:gd name="T22" fmla="*/ 25 w 590"/>
              <a:gd name="T23" fmla="*/ 363 h 566"/>
              <a:gd name="T24" fmla="*/ 187 w 590"/>
              <a:gd name="T25" fmla="*/ 538 h 566"/>
              <a:gd name="T26" fmla="*/ 278 w 590"/>
              <a:gd name="T27" fmla="*/ 563 h 566"/>
              <a:gd name="T28" fmla="*/ 382 w 590"/>
              <a:gd name="T29" fmla="*/ 550 h 566"/>
              <a:gd name="T30" fmla="*/ 480 w 590"/>
              <a:gd name="T31" fmla="*/ 476 h 566"/>
              <a:gd name="T32" fmla="*/ 570 w 590"/>
              <a:gd name="T33" fmla="*/ 301 h 566"/>
              <a:gd name="T34" fmla="*/ 526 w 590"/>
              <a:gd name="T35" fmla="*/ 92 h 5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90" h="566">
                <a:moveTo>
                  <a:pt x="526" y="92"/>
                </a:moveTo>
                <a:cubicBezTo>
                  <a:pt x="498" y="61"/>
                  <a:pt x="464" y="40"/>
                  <a:pt x="426" y="25"/>
                </a:cubicBezTo>
                <a:cubicBezTo>
                  <a:pt x="394" y="12"/>
                  <a:pt x="361" y="5"/>
                  <a:pt x="327" y="2"/>
                </a:cubicBezTo>
                <a:cubicBezTo>
                  <a:pt x="327" y="2"/>
                  <a:pt x="327" y="2"/>
                  <a:pt x="326" y="2"/>
                </a:cubicBezTo>
                <a:cubicBezTo>
                  <a:pt x="315" y="1"/>
                  <a:pt x="303" y="0"/>
                  <a:pt x="289" y="0"/>
                </a:cubicBezTo>
                <a:cubicBezTo>
                  <a:pt x="280" y="0"/>
                  <a:pt x="271" y="1"/>
                  <a:pt x="262" y="1"/>
                </a:cubicBezTo>
                <a:cubicBezTo>
                  <a:pt x="237" y="1"/>
                  <a:pt x="207" y="5"/>
                  <a:pt x="176" y="14"/>
                </a:cubicBezTo>
                <a:cubicBezTo>
                  <a:pt x="121" y="29"/>
                  <a:pt x="76" y="54"/>
                  <a:pt x="58" y="79"/>
                </a:cubicBezTo>
                <a:cubicBezTo>
                  <a:pt x="47" y="91"/>
                  <a:pt x="37" y="104"/>
                  <a:pt x="29" y="119"/>
                </a:cubicBezTo>
                <a:cubicBezTo>
                  <a:pt x="26" y="124"/>
                  <a:pt x="24" y="128"/>
                  <a:pt x="22" y="133"/>
                </a:cubicBezTo>
                <a:cubicBezTo>
                  <a:pt x="8" y="163"/>
                  <a:pt x="0" y="202"/>
                  <a:pt x="0" y="245"/>
                </a:cubicBezTo>
                <a:cubicBezTo>
                  <a:pt x="0" y="291"/>
                  <a:pt x="9" y="333"/>
                  <a:pt x="25" y="363"/>
                </a:cubicBezTo>
                <a:cubicBezTo>
                  <a:pt x="58" y="439"/>
                  <a:pt x="111" y="499"/>
                  <a:pt x="187" y="538"/>
                </a:cubicBezTo>
                <a:cubicBezTo>
                  <a:pt x="215" y="552"/>
                  <a:pt x="246" y="560"/>
                  <a:pt x="278" y="563"/>
                </a:cubicBezTo>
                <a:cubicBezTo>
                  <a:pt x="314" y="566"/>
                  <a:pt x="349" y="563"/>
                  <a:pt x="382" y="550"/>
                </a:cubicBezTo>
                <a:cubicBezTo>
                  <a:pt x="422" y="535"/>
                  <a:pt x="453" y="508"/>
                  <a:pt x="480" y="476"/>
                </a:cubicBezTo>
                <a:cubicBezTo>
                  <a:pt x="524" y="425"/>
                  <a:pt x="554" y="366"/>
                  <a:pt x="570" y="301"/>
                </a:cubicBezTo>
                <a:cubicBezTo>
                  <a:pt x="590" y="225"/>
                  <a:pt x="580" y="153"/>
                  <a:pt x="526" y="92"/>
                </a:cubicBezTo>
                <a:close/>
              </a:path>
            </a:pathLst>
          </a:custGeom>
          <a:solidFill>
            <a:srgbClr val="F89E29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/>
          </a:p>
        </p:txBody>
      </p:sp>
      <p:sp>
        <p:nvSpPr>
          <p:cNvPr id="13" name="Freeform 5"/>
          <p:cNvSpPr/>
          <p:nvPr/>
        </p:nvSpPr>
        <p:spPr bwMode="auto">
          <a:xfrm rot="17952227">
            <a:off x="3791320" y="2245734"/>
            <a:ext cx="1724071" cy="1652696"/>
          </a:xfrm>
          <a:custGeom>
            <a:avLst/>
            <a:gdLst>
              <a:gd name="T0" fmla="*/ 526 w 590"/>
              <a:gd name="T1" fmla="*/ 92 h 566"/>
              <a:gd name="T2" fmla="*/ 426 w 590"/>
              <a:gd name="T3" fmla="*/ 25 h 566"/>
              <a:gd name="T4" fmla="*/ 327 w 590"/>
              <a:gd name="T5" fmla="*/ 2 h 566"/>
              <a:gd name="T6" fmla="*/ 326 w 590"/>
              <a:gd name="T7" fmla="*/ 2 h 566"/>
              <a:gd name="T8" fmla="*/ 289 w 590"/>
              <a:gd name="T9" fmla="*/ 0 h 566"/>
              <a:gd name="T10" fmla="*/ 262 w 590"/>
              <a:gd name="T11" fmla="*/ 1 h 566"/>
              <a:gd name="T12" fmla="*/ 176 w 590"/>
              <a:gd name="T13" fmla="*/ 14 h 566"/>
              <a:gd name="T14" fmla="*/ 58 w 590"/>
              <a:gd name="T15" fmla="*/ 79 h 566"/>
              <a:gd name="T16" fmla="*/ 29 w 590"/>
              <a:gd name="T17" fmla="*/ 119 h 566"/>
              <a:gd name="T18" fmla="*/ 22 w 590"/>
              <a:gd name="T19" fmla="*/ 133 h 566"/>
              <a:gd name="T20" fmla="*/ 0 w 590"/>
              <a:gd name="T21" fmla="*/ 245 h 566"/>
              <a:gd name="T22" fmla="*/ 25 w 590"/>
              <a:gd name="T23" fmla="*/ 363 h 566"/>
              <a:gd name="T24" fmla="*/ 187 w 590"/>
              <a:gd name="T25" fmla="*/ 538 h 566"/>
              <a:gd name="T26" fmla="*/ 278 w 590"/>
              <a:gd name="T27" fmla="*/ 563 h 566"/>
              <a:gd name="T28" fmla="*/ 382 w 590"/>
              <a:gd name="T29" fmla="*/ 550 h 566"/>
              <a:gd name="T30" fmla="*/ 480 w 590"/>
              <a:gd name="T31" fmla="*/ 476 h 566"/>
              <a:gd name="T32" fmla="*/ 570 w 590"/>
              <a:gd name="T33" fmla="*/ 301 h 566"/>
              <a:gd name="T34" fmla="*/ 526 w 590"/>
              <a:gd name="T35" fmla="*/ 92 h 5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90" h="566">
                <a:moveTo>
                  <a:pt x="526" y="92"/>
                </a:moveTo>
                <a:cubicBezTo>
                  <a:pt x="498" y="61"/>
                  <a:pt x="464" y="40"/>
                  <a:pt x="426" y="25"/>
                </a:cubicBezTo>
                <a:cubicBezTo>
                  <a:pt x="394" y="12"/>
                  <a:pt x="361" y="5"/>
                  <a:pt x="327" y="2"/>
                </a:cubicBezTo>
                <a:cubicBezTo>
                  <a:pt x="327" y="2"/>
                  <a:pt x="327" y="2"/>
                  <a:pt x="326" y="2"/>
                </a:cubicBezTo>
                <a:cubicBezTo>
                  <a:pt x="315" y="1"/>
                  <a:pt x="303" y="0"/>
                  <a:pt x="289" y="0"/>
                </a:cubicBezTo>
                <a:cubicBezTo>
                  <a:pt x="280" y="0"/>
                  <a:pt x="271" y="1"/>
                  <a:pt x="262" y="1"/>
                </a:cubicBezTo>
                <a:cubicBezTo>
                  <a:pt x="237" y="1"/>
                  <a:pt x="207" y="5"/>
                  <a:pt x="176" y="14"/>
                </a:cubicBezTo>
                <a:cubicBezTo>
                  <a:pt x="121" y="29"/>
                  <a:pt x="76" y="54"/>
                  <a:pt x="58" y="79"/>
                </a:cubicBezTo>
                <a:cubicBezTo>
                  <a:pt x="47" y="91"/>
                  <a:pt x="37" y="104"/>
                  <a:pt x="29" y="119"/>
                </a:cubicBezTo>
                <a:cubicBezTo>
                  <a:pt x="26" y="124"/>
                  <a:pt x="24" y="128"/>
                  <a:pt x="22" y="133"/>
                </a:cubicBezTo>
                <a:cubicBezTo>
                  <a:pt x="8" y="163"/>
                  <a:pt x="0" y="202"/>
                  <a:pt x="0" y="245"/>
                </a:cubicBezTo>
                <a:cubicBezTo>
                  <a:pt x="0" y="291"/>
                  <a:pt x="9" y="333"/>
                  <a:pt x="25" y="363"/>
                </a:cubicBezTo>
                <a:cubicBezTo>
                  <a:pt x="58" y="439"/>
                  <a:pt x="111" y="499"/>
                  <a:pt x="187" y="538"/>
                </a:cubicBezTo>
                <a:cubicBezTo>
                  <a:pt x="215" y="552"/>
                  <a:pt x="246" y="560"/>
                  <a:pt x="278" y="563"/>
                </a:cubicBezTo>
                <a:cubicBezTo>
                  <a:pt x="314" y="566"/>
                  <a:pt x="349" y="563"/>
                  <a:pt x="382" y="550"/>
                </a:cubicBezTo>
                <a:cubicBezTo>
                  <a:pt x="422" y="535"/>
                  <a:pt x="453" y="508"/>
                  <a:pt x="480" y="476"/>
                </a:cubicBezTo>
                <a:cubicBezTo>
                  <a:pt x="524" y="425"/>
                  <a:pt x="554" y="366"/>
                  <a:pt x="570" y="301"/>
                </a:cubicBezTo>
                <a:cubicBezTo>
                  <a:pt x="590" y="225"/>
                  <a:pt x="580" y="153"/>
                  <a:pt x="526" y="92"/>
                </a:cubicBezTo>
                <a:close/>
              </a:path>
            </a:pathLst>
          </a:custGeom>
          <a:solidFill>
            <a:srgbClr val="5EABE6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654495" y="2508431"/>
            <a:ext cx="1143262" cy="5521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80000"/>
              </a:lnSpc>
            </a:pPr>
            <a:r>
              <a:rPr lang="zh-CN" altLang="en-GB" sz="3735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機票</a:t>
            </a:r>
            <a:endParaRPr lang="zh-CN" altLang="en-US" sz="3735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081724" y="2586478"/>
            <a:ext cx="1143262" cy="5521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80000"/>
              </a:lnSpc>
            </a:pPr>
            <a:r>
              <a:rPr lang="zh-CN" altLang="en-GB" sz="3735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開學</a:t>
            </a:r>
            <a:endParaRPr lang="zh-CN" altLang="en-US" sz="3735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Freeform 5"/>
          <p:cNvSpPr/>
          <p:nvPr/>
        </p:nvSpPr>
        <p:spPr bwMode="auto">
          <a:xfrm rot="3526558">
            <a:off x="6875729" y="2255616"/>
            <a:ext cx="1724071" cy="1652696"/>
          </a:xfrm>
          <a:custGeom>
            <a:avLst/>
            <a:gdLst>
              <a:gd name="T0" fmla="*/ 526 w 590"/>
              <a:gd name="T1" fmla="*/ 92 h 566"/>
              <a:gd name="T2" fmla="*/ 426 w 590"/>
              <a:gd name="T3" fmla="*/ 25 h 566"/>
              <a:gd name="T4" fmla="*/ 327 w 590"/>
              <a:gd name="T5" fmla="*/ 2 h 566"/>
              <a:gd name="T6" fmla="*/ 326 w 590"/>
              <a:gd name="T7" fmla="*/ 2 h 566"/>
              <a:gd name="T8" fmla="*/ 289 w 590"/>
              <a:gd name="T9" fmla="*/ 0 h 566"/>
              <a:gd name="T10" fmla="*/ 262 w 590"/>
              <a:gd name="T11" fmla="*/ 1 h 566"/>
              <a:gd name="T12" fmla="*/ 176 w 590"/>
              <a:gd name="T13" fmla="*/ 14 h 566"/>
              <a:gd name="T14" fmla="*/ 58 w 590"/>
              <a:gd name="T15" fmla="*/ 79 h 566"/>
              <a:gd name="T16" fmla="*/ 29 w 590"/>
              <a:gd name="T17" fmla="*/ 119 h 566"/>
              <a:gd name="T18" fmla="*/ 22 w 590"/>
              <a:gd name="T19" fmla="*/ 133 h 566"/>
              <a:gd name="T20" fmla="*/ 0 w 590"/>
              <a:gd name="T21" fmla="*/ 245 h 566"/>
              <a:gd name="T22" fmla="*/ 25 w 590"/>
              <a:gd name="T23" fmla="*/ 363 h 566"/>
              <a:gd name="T24" fmla="*/ 187 w 590"/>
              <a:gd name="T25" fmla="*/ 538 h 566"/>
              <a:gd name="T26" fmla="*/ 278 w 590"/>
              <a:gd name="T27" fmla="*/ 563 h 566"/>
              <a:gd name="T28" fmla="*/ 382 w 590"/>
              <a:gd name="T29" fmla="*/ 550 h 566"/>
              <a:gd name="T30" fmla="*/ 480 w 590"/>
              <a:gd name="T31" fmla="*/ 476 h 566"/>
              <a:gd name="T32" fmla="*/ 570 w 590"/>
              <a:gd name="T33" fmla="*/ 301 h 566"/>
              <a:gd name="T34" fmla="*/ 526 w 590"/>
              <a:gd name="T35" fmla="*/ 92 h 5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90" h="566">
                <a:moveTo>
                  <a:pt x="526" y="92"/>
                </a:moveTo>
                <a:cubicBezTo>
                  <a:pt x="498" y="61"/>
                  <a:pt x="464" y="40"/>
                  <a:pt x="426" y="25"/>
                </a:cubicBezTo>
                <a:cubicBezTo>
                  <a:pt x="394" y="12"/>
                  <a:pt x="361" y="5"/>
                  <a:pt x="327" y="2"/>
                </a:cubicBezTo>
                <a:cubicBezTo>
                  <a:pt x="327" y="2"/>
                  <a:pt x="327" y="2"/>
                  <a:pt x="326" y="2"/>
                </a:cubicBezTo>
                <a:cubicBezTo>
                  <a:pt x="315" y="1"/>
                  <a:pt x="303" y="0"/>
                  <a:pt x="289" y="0"/>
                </a:cubicBezTo>
                <a:cubicBezTo>
                  <a:pt x="280" y="0"/>
                  <a:pt x="271" y="1"/>
                  <a:pt x="262" y="1"/>
                </a:cubicBezTo>
                <a:cubicBezTo>
                  <a:pt x="237" y="1"/>
                  <a:pt x="207" y="5"/>
                  <a:pt x="176" y="14"/>
                </a:cubicBezTo>
                <a:cubicBezTo>
                  <a:pt x="121" y="29"/>
                  <a:pt x="76" y="54"/>
                  <a:pt x="58" y="79"/>
                </a:cubicBezTo>
                <a:cubicBezTo>
                  <a:pt x="47" y="91"/>
                  <a:pt x="37" y="104"/>
                  <a:pt x="29" y="119"/>
                </a:cubicBezTo>
                <a:cubicBezTo>
                  <a:pt x="26" y="124"/>
                  <a:pt x="24" y="128"/>
                  <a:pt x="22" y="133"/>
                </a:cubicBezTo>
                <a:cubicBezTo>
                  <a:pt x="8" y="163"/>
                  <a:pt x="0" y="202"/>
                  <a:pt x="0" y="245"/>
                </a:cubicBezTo>
                <a:cubicBezTo>
                  <a:pt x="0" y="291"/>
                  <a:pt x="9" y="333"/>
                  <a:pt x="25" y="363"/>
                </a:cubicBezTo>
                <a:cubicBezTo>
                  <a:pt x="58" y="439"/>
                  <a:pt x="111" y="499"/>
                  <a:pt x="187" y="538"/>
                </a:cubicBezTo>
                <a:cubicBezTo>
                  <a:pt x="215" y="552"/>
                  <a:pt x="246" y="560"/>
                  <a:pt x="278" y="563"/>
                </a:cubicBezTo>
                <a:cubicBezTo>
                  <a:pt x="314" y="566"/>
                  <a:pt x="349" y="563"/>
                  <a:pt x="382" y="550"/>
                </a:cubicBezTo>
                <a:cubicBezTo>
                  <a:pt x="422" y="535"/>
                  <a:pt x="453" y="508"/>
                  <a:pt x="480" y="476"/>
                </a:cubicBezTo>
                <a:cubicBezTo>
                  <a:pt x="524" y="425"/>
                  <a:pt x="554" y="366"/>
                  <a:pt x="570" y="301"/>
                </a:cubicBezTo>
                <a:cubicBezTo>
                  <a:pt x="590" y="225"/>
                  <a:pt x="580" y="153"/>
                  <a:pt x="526" y="92"/>
                </a:cubicBezTo>
                <a:close/>
              </a:path>
            </a:pathLst>
          </a:custGeom>
          <a:solidFill>
            <a:srgbClr val="90C250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7196078" y="2494274"/>
            <a:ext cx="1143262" cy="5521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80000"/>
              </a:lnSpc>
            </a:pPr>
            <a:r>
              <a:rPr lang="zh-CN" altLang="en-GB" sz="3735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退學</a:t>
            </a:r>
            <a:endParaRPr lang="zh-CN" altLang="en-US" sz="3735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TextBox 10"/>
          <p:cNvSpPr txBox="1"/>
          <p:nvPr/>
        </p:nvSpPr>
        <p:spPr>
          <a:xfrm>
            <a:off x="575387" y="428667"/>
            <a:ext cx="4857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>
                <a:solidFill>
                  <a:schemeClr val="bg1">
                    <a:lumMod val="6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6</a:t>
            </a:r>
            <a:r>
              <a:rPr lang="zh-TW" altLang="en-US" sz="3200" dirty="0">
                <a:solidFill>
                  <a:schemeClr val="bg1">
                    <a:lumMod val="6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月前</a:t>
            </a:r>
            <a:endParaRPr lang="zh-CN" altLang="en-US" sz="3200" dirty="0">
              <a:solidFill>
                <a:schemeClr val="bg1">
                  <a:lumMod val="65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5" name="燕尾形 61">
            <a:extLst>
              <a:ext uri="{FF2B5EF4-FFF2-40B4-BE49-F238E27FC236}">
                <a16:creationId xmlns:a16="http://schemas.microsoft.com/office/drawing/2014/main" id="{1186F15A-C7B2-D248-A4AD-5F4566C816EB}"/>
              </a:ext>
            </a:extLst>
          </p:cNvPr>
          <p:cNvSpPr/>
          <p:nvPr/>
        </p:nvSpPr>
        <p:spPr>
          <a:xfrm>
            <a:off x="8962191" y="2485614"/>
            <a:ext cx="600067" cy="960107"/>
          </a:xfrm>
          <a:prstGeom prst="chevron">
            <a:avLst>
              <a:gd name="adj" fmla="val 63522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AE0B826B-73E9-DD49-86B1-F46CF5F7D554}"/>
              </a:ext>
            </a:extLst>
          </p:cNvPr>
          <p:cNvSpPr/>
          <p:nvPr/>
        </p:nvSpPr>
        <p:spPr bwMode="auto">
          <a:xfrm rot="3526558">
            <a:off x="10085082" y="2225109"/>
            <a:ext cx="1724071" cy="1652696"/>
          </a:xfrm>
          <a:custGeom>
            <a:avLst/>
            <a:gdLst>
              <a:gd name="T0" fmla="*/ 526 w 590"/>
              <a:gd name="T1" fmla="*/ 92 h 566"/>
              <a:gd name="T2" fmla="*/ 426 w 590"/>
              <a:gd name="T3" fmla="*/ 25 h 566"/>
              <a:gd name="T4" fmla="*/ 327 w 590"/>
              <a:gd name="T5" fmla="*/ 2 h 566"/>
              <a:gd name="T6" fmla="*/ 326 w 590"/>
              <a:gd name="T7" fmla="*/ 2 h 566"/>
              <a:gd name="T8" fmla="*/ 289 w 590"/>
              <a:gd name="T9" fmla="*/ 0 h 566"/>
              <a:gd name="T10" fmla="*/ 262 w 590"/>
              <a:gd name="T11" fmla="*/ 1 h 566"/>
              <a:gd name="T12" fmla="*/ 176 w 590"/>
              <a:gd name="T13" fmla="*/ 14 h 566"/>
              <a:gd name="T14" fmla="*/ 58 w 590"/>
              <a:gd name="T15" fmla="*/ 79 h 566"/>
              <a:gd name="T16" fmla="*/ 29 w 590"/>
              <a:gd name="T17" fmla="*/ 119 h 566"/>
              <a:gd name="T18" fmla="*/ 22 w 590"/>
              <a:gd name="T19" fmla="*/ 133 h 566"/>
              <a:gd name="T20" fmla="*/ 0 w 590"/>
              <a:gd name="T21" fmla="*/ 245 h 566"/>
              <a:gd name="T22" fmla="*/ 25 w 590"/>
              <a:gd name="T23" fmla="*/ 363 h 566"/>
              <a:gd name="T24" fmla="*/ 187 w 590"/>
              <a:gd name="T25" fmla="*/ 538 h 566"/>
              <a:gd name="T26" fmla="*/ 278 w 590"/>
              <a:gd name="T27" fmla="*/ 563 h 566"/>
              <a:gd name="T28" fmla="*/ 382 w 590"/>
              <a:gd name="T29" fmla="*/ 550 h 566"/>
              <a:gd name="T30" fmla="*/ 480 w 590"/>
              <a:gd name="T31" fmla="*/ 476 h 566"/>
              <a:gd name="T32" fmla="*/ 570 w 590"/>
              <a:gd name="T33" fmla="*/ 301 h 566"/>
              <a:gd name="T34" fmla="*/ 526 w 590"/>
              <a:gd name="T35" fmla="*/ 92 h 5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90" h="566">
                <a:moveTo>
                  <a:pt x="526" y="92"/>
                </a:moveTo>
                <a:cubicBezTo>
                  <a:pt x="498" y="61"/>
                  <a:pt x="464" y="40"/>
                  <a:pt x="426" y="25"/>
                </a:cubicBezTo>
                <a:cubicBezTo>
                  <a:pt x="394" y="12"/>
                  <a:pt x="361" y="5"/>
                  <a:pt x="327" y="2"/>
                </a:cubicBezTo>
                <a:cubicBezTo>
                  <a:pt x="327" y="2"/>
                  <a:pt x="327" y="2"/>
                  <a:pt x="326" y="2"/>
                </a:cubicBezTo>
                <a:cubicBezTo>
                  <a:pt x="315" y="1"/>
                  <a:pt x="303" y="0"/>
                  <a:pt x="289" y="0"/>
                </a:cubicBezTo>
                <a:cubicBezTo>
                  <a:pt x="280" y="0"/>
                  <a:pt x="271" y="1"/>
                  <a:pt x="262" y="1"/>
                </a:cubicBezTo>
                <a:cubicBezTo>
                  <a:pt x="237" y="1"/>
                  <a:pt x="207" y="5"/>
                  <a:pt x="176" y="14"/>
                </a:cubicBezTo>
                <a:cubicBezTo>
                  <a:pt x="121" y="29"/>
                  <a:pt x="76" y="54"/>
                  <a:pt x="58" y="79"/>
                </a:cubicBezTo>
                <a:cubicBezTo>
                  <a:pt x="47" y="91"/>
                  <a:pt x="37" y="104"/>
                  <a:pt x="29" y="119"/>
                </a:cubicBezTo>
                <a:cubicBezTo>
                  <a:pt x="26" y="124"/>
                  <a:pt x="24" y="128"/>
                  <a:pt x="22" y="133"/>
                </a:cubicBezTo>
                <a:cubicBezTo>
                  <a:pt x="8" y="163"/>
                  <a:pt x="0" y="202"/>
                  <a:pt x="0" y="245"/>
                </a:cubicBezTo>
                <a:cubicBezTo>
                  <a:pt x="0" y="291"/>
                  <a:pt x="9" y="333"/>
                  <a:pt x="25" y="363"/>
                </a:cubicBezTo>
                <a:cubicBezTo>
                  <a:pt x="58" y="439"/>
                  <a:pt x="111" y="499"/>
                  <a:pt x="187" y="538"/>
                </a:cubicBezTo>
                <a:cubicBezTo>
                  <a:pt x="215" y="552"/>
                  <a:pt x="246" y="560"/>
                  <a:pt x="278" y="563"/>
                </a:cubicBezTo>
                <a:cubicBezTo>
                  <a:pt x="314" y="566"/>
                  <a:pt x="349" y="563"/>
                  <a:pt x="382" y="550"/>
                </a:cubicBezTo>
                <a:cubicBezTo>
                  <a:pt x="422" y="535"/>
                  <a:pt x="453" y="508"/>
                  <a:pt x="480" y="476"/>
                </a:cubicBezTo>
                <a:cubicBezTo>
                  <a:pt x="524" y="425"/>
                  <a:pt x="554" y="366"/>
                  <a:pt x="570" y="301"/>
                </a:cubicBezTo>
                <a:cubicBezTo>
                  <a:pt x="590" y="225"/>
                  <a:pt x="580" y="153"/>
                  <a:pt x="526" y="92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dirty="0"/>
          </a:p>
        </p:txBody>
      </p:sp>
      <p:sp>
        <p:nvSpPr>
          <p:cNvPr id="22" name="矩形 18">
            <a:extLst>
              <a:ext uri="{FF2B5EF4-FFF2-40B4-BE49-F238E27FC236}">
                <a16:creationId xmlns:a16="http://schemas.microsoft.com/office/drawing/2014/main" id="{BF11E0EC-8457-734B-A93F-92952CE73CE9}"/>
              </a:ext>
            </a:extLst>
          </p:cNvPr>
          <p:cNvSpPr/>
          <p:nvPr/>
        </p:nvSpPr>
        <p:spPr>
          <a:xfrm>
            <a:off x="10405431" y="2463767"/>
            <a:ext cx="1143262" cy="5521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80000"/>
              </a:lnSpc>
            </a:pPr>
            <a:r>
              <a:rPr lang="zh-CN" altLang="en-GB" sz="3735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選課</a:t>
            </a:r>
            <a:endParaRPr lang="zh-CN" altLang="en-US" sz="3735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33613A-3EDE-E548-9D59-146296166680}"/>
              </a:ext>
            </a:extLst>
          </p:cNvPr>
          <p:cNvSpPr/>
          <p:nvPr/>
        </p:nvSpPr>
        <p:spPr>
          <a:xfrm>
            <a:off x="5240274" y="4348037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dirty="0"/>
              <a:t>已購買</a:t>
            </a:r>
            <a:r>
              <a:rPr lang="en-GB" altLang="zh-CN" dirty="0"/>
              <a:t>9</a:t>
            </a:r>
            <a:r>
              <a:rPr lang="zh-CN" altLang="en-US" dirty="0"/>
              <a:t>月</a:t>
            </a:r>
            <a:r>
              <a:rPr lang="zh-CN" altLang="en-GB" dirty="0"/>
              <a:t>開學</a:t>
            </a:r>
            <a:r>
              <a:rPr lang="zh-CN" altLang="en-US" dirty="0"/>
              <a:t>機票</a:t>
            </a:r>
            <a:endParaRPr lang="en-GB" altLang="zh-CN" dirty="0"/>
          </a:p>
          <a:p>
            <a:r>
              <a:rPr lang="zh-CN" altLang="en-US" dirty="0"/>
              <a:t>決定是否陪同學生開學，日期和回程安排 不需要多停留英國</a:t>
            </a:r>
            <a:endParaRPr lang="en-GB" altLang="zh-CN" dirty="0"/>
          </a:p>
          <a:p>
            <a:r>
              <a:rPr lang="zh-CN" altLang="en-US" dirty="0"/>
              <a:t>準備通知香港學校會退學</a:t>
            </a:r>
            <a:r>
              <a:rPr lang="zh-TW" altLang="en-US" dirty="0"/>
              <a:t> （</a:t>
            </a:r>
            <a:r>
              <a:rPr lang="zh-CN" altLang="en-US" dirty="0"/>
              <a:t>簽證有關</a:t>
            </a:r>
            <a:r>
              <a:rPr lang="zh-TW" altLang="en-US" dirty="0"/>
              <a:t>）</a:t>
            </a:r>
            <a:endParaRPr lang="en-GB" altLang="zh-CN" dirty="0"/>
          </a:p>
          <a:p>
            <a:r>
              <a:rPr lang="zh-CN" altLang="en-US" dirty="0"/>
              <a:t>如選擇科目包括一些不熟悉的科目，可試上補習</a:t>
            </a:r>
            <a:r>
              <a:rPr lang="zh-TW" altLang="en-US" dirty="0"/>
              <a:t>班</a:t>
            </a:r>
            <a:r>
              <a:rPr lang="zh-CN" altLang="en-US" dirty="0"/>
              <a:t> （例如法文，拉丁等）</a:t>
            </a:r>
            <a:endParaRPr lang="en-GB" altLang="zh-CN" dirty="0"/>
          </a:p>
          <a:p>
            <a:r>
              <a:rPr lang="zh-CN" altLang="en-US" dirty="0"/>
              <a:t>部分航空公司就提供免費改機票日期服務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59476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1" grpId="1" animBg="1"/>
      <p:bldP spid="61" grpId="2" animBg="1"/>
      <p:bldP spid="62" grpId="0" animBg="1"/>
      <p:bldP spid="62" grpId="1" animBg="1"/>
      <p:bldP spid="62" grpId="2" animBg="1"/>
      <p:bldP spid="13" grpId="0" animBg="1"/>
      <p:bldP spid="14" grpId="0"/>
      <p:bldP spid="14" grpId="1"/>
      <p:bldP spid="16" grpId="0"/>
      <p:bldP spid="16" grpId="1"/>
      <p:bldP spid="18" grpId="0" animBg="1"/>
      <p:bldP spid="19" grpId="0"/>
      <p:bldP spid="19" grpId="1"/>
      <p:bldP spid="15" grpId="0" animBg="1"/>
      <p:bldP spid="15" grpId="1" animBg="1"/>
      <p:bldP spid="15" grpId="2" animBg="1"/>
      <p:bldP spid="17" grpId="0" animBg="1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5"/>
          <p:cNvSpPr/>
          <p:nvPr/>
        </p:nvSpPr>
        <p:spPr bwMode="auto">
          <a:xfrm rot="9502714">
            <a:off x="936855" y="1439786"/>
            <a:ext cx="2541056" cy="2299532"/>
          </a:xfrm>
          <a:custGeom>
            <a:avLst/>
            <a:gdLst>
              <a:gd name="T0" fmla="*/ 526 w 590"/>
              <a:gd name="T1" fmla="*/ 92 h 566"/>
              <a:gd name="T2" fmla="*/ 426 w 590"/>
              <a:gd name="T3" fmla="*/ 25 h 566"/>
              <a:gd name="T4" fmla="*/ 327 w 590"/>
              <a:gd name="T5" fmla="*/ 2 h 566"/>
              <a:gd name="T6" fmla="*/ 326 w 590"/>
              <a:gd name="T7" fmla="*/ 2 h 566"/>
              <a:gd name="T8" fmla="*/ 289 w 590"/>
              <a:gd name="T9" fmla="*/ 0 h 566"/>
              <a:gd name="T10" fmla="*/ 262 w 590"/>
              <a:gd name="T11" fmla="*/ 1 h 566"/>
              <a:gd name="T12" fmla="*/ 176 w 590"/>
              <a:gd name="T13" fmla="*/ 14 h 566"/>
              <a:gd name="T14" fmla="*/ 58 w 590"/>
              <a:gd name="T15" fmla="*/ 79 h 566"/>
              <a:gd name="T16" fmla="*/ 29 w 590"/>
              <a:gd name="T17" fmla="*/ 119 h 566"/>
              <a:gd name="T18" fmla="*/ 22 w 590"/>
              <a:gd name="T19" fmla="*/ 133 h 566"/>
              <a:gd name="T20" fmla="*/ 0 w 590"/>
              <a:gd name="T21" fmla="*/ 245 h 566"/>
              <a:gd name="T22" fmla="*/ 25 w 590"/>
              <a:gd name="T23" fmla="*/ 363 h 566"/>
              <a:gd name="T24" fmla="*/ 187 w 590"/>
              <a:gd name="T25" fmla="*/ 538 h 566"/>
              <a:gd name="T26" fmla="*/ 278 w 590"/>
              <a:gd name="T27" fmla="*/ 563 h 566"/>
              <a:gd name="T28" fmla="*/ 382 w 590"/>
              <a:gd name="T29" fmla="*/ 550 h 566"/>
              <a:gd name="T30" fmla="*/ 480 w 590"/>
              <a:gd name="T31" fmla="*/ 476 h 566"/>
              <a:gd name="T32" fmla="*/ 570 w 590"/>
              <a:gd name="T33" fmla="*/ 301 h 566"/>
              <a:gd name="T34" fmla="*/ 526 w 590"/>
              <a:gd name="T35" fmla="*/ 92 h 5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90" h="566">
                <a:moveTo>
                  <a:pt x="526" y="92"/>
                </a:moveTo>
                <a:cubicBezTo>
                  <a:pt x="498" y="61"/>
                  <a:pt x="464" y="40"/>
                  <a:pt x="426" y="25"/>
                </a:cubicBezTo>
                <a:cubicBezTo>
                  <a:pt x="394" y="12"/>
                  <a:pt x="361" y="5"/>
                  <a:pt x="327" y="2"/>
                </a:cubicBezTo>
                <a:cubicBezTo>
                  <a:pt x="327" y="2"/>
                  <a:pt x="327" y="2"/>
                  <a:pt x="326" y="2"/>
                </a:cubicBezTo>
                <a:cubicBezTo>
                  <a:pt x="315" y="1"/>
                  <a:pt x="303" y="0"/>
                  <a:pt x="289" y="0"/>
                </a:cubicBezTo>
                <a:cubicBezTo>
                  <a:pt x="280" y="0"/>
                  <a:pt x="271" y="1"/>
                  <a:pt x="262" y="1"/>
                </a:cubicBezTo>
                <a:cubicBezTo>
                  <a:pt x="237" y="1"/>
                  <a:pt x="207" y="5"/>
                  <a:pt x="176" y="14"/>
                </a:cubicBezTo>
                <a:cubicBezTo>
                  <a:pt x="121" y="29"/>
                  <a:pt x="76" y="54"/>
                  <a:pt x="58" y="79"/>
                </a:cubicBezTo>
                <a:cubicBezTo>
                  <a:pt x="47" y="91"/>
                  <a:pt x="37" y="104"/>
                  <a:pt x="29" y="119"/>
                </a:cubicBezTo>
                <a:cubicBezTo>
                  <a:pt x="26" y="124"/>
                  <a:pt x="24" y="128"/>
                  <a:pt x="22" y="133"/>
                </a:cubicBezTo>
                <a:cubicBezTo>
                  <a:pt x="8" y="163"/>
                  <a:pt x="0" y="202"/>
                  <a:pt x="0" y="245"/>
                </a:cubicBezTo>
                <a:cubicBezTo>
                  <a:pt x="0" y="291"/>
                  <a:pt x="9" y="333"/>
                  <a:pt x="25" y="363"/>
                </a:cubicBezTo>
                <a:cubicBezTo>
                  <a:pt x="58" y="439"/>
                  <a:pt x="111" y="499"/>
                  <a:pt x="187" y="538"/>
                </a:cubicBezTo>
                <a:cubicBezTo>
                  <a:pt x="215" y="552"/>
                  <a:pt x="246" y="560"/>
                  <a:pt x="278" y="563"/>
                </a:cubicBezTo>
                <a:cubicBezTo>
                  <a:pt x="314" y="566"/>
                  <a:pt x="349" y="563"/>
                  <a:pt x="382" y="550"/>
                </a:cubicBezTo>
                <a:cubicBezTo>
                  <a:pt x="422" y="535"/>
                  <a:pt x="453" y="508"/>
                  <a:pt x="480" y="476"/>
                </a:cubicBezTo>
                <a:cubicBezTo>
                  <a:pt x="524" y="425"/>
                  <a:pt x="554" y="366"/>
                  <a:pt x="570" y="301"/>
                </a:cubicBezTo>
                <a:cubicBezTo>
                  <a:pt x="590" y="225"/>
                  <a:pt x="580" y="153"/>
                  <a:pt x="526" y="92"/>
                </a:cubicBezTo>
                <a:close/>
              </a:path>
            </a:pathLst>
          </a:custGeom>
          <a:solidFill>
            <a:srgbClr val="F38E8E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dirty="0"/>
          </a:p>
        </p:txBody>
      </p:sp>
      <p:sp>
        <p:nvSpPr>
          <p:cNvPr id="18" name="Freeform 5"/>
          <p:cNvSpPr/>
          <p:nvPr/>
        </p:nvSpPr>
        <p:spPr bwMode="auto">
          <a:xfrm rot="17952227">
            <a:off x="4902633" y="1474869"/>
            <a:ext cx="2405748" cy="2407295"/>
          </a:xfrm>
          <a:custGeom>
            <a:avLst/>
            <a:gdLst>
              <a:gd name="T0" fmla="*/ 526 w 590"/>
              <a:gd name="T1" fmla="*/ 92 h 566"/>
              <a:gd name="T2" fmla="*/ 426 w 590"/>
              <a:gd name="T3" fmla="*/ 25 h 566"/>
              <a:gd name="T4" fmla="*/ 327 w 590"/>
              <a:gd name="T5" fmla="*/ 2 h 566"/>
              <a:gd name="T6" fmla="*/ 326 w 590"/>
              <a:gd name="T7" fmla="*/ 2 h 566"/>
              <a:gd name="T8" fmla="*/ 289 w 590"/>
              <a:gd name="T9" fmla="*/ 0 h 566"/>
              <a:gd name="T10" fmla="*/ 262 w 590"/>
              <a:gd name="T11" fmla="*/ 1 h 566"/>
              <a:gd name="T12" fmla="*/ 176 w 590"/>
              <a:gd name="T13" fmla="*/ 14 h 566"/>
              <a:gd name="T14" fmla="*/ 58 w 590"/>
              <a:gd name="T15" fmla="*/ 79 h 566"/>
              <a:gd name="T16" fmla="*/ 29 w 590"/>
              <a:gd name="T17" fmla="*/ 119 h 566"/>
              <a:gd name="T18" fmla="*/ 22 w 590"/>
              <a:gd name="T19" fmla="*/ 133 h 566"/>
              <a:gd name="T20" fmla="*/ 0 w 590"/>
              <a:gd name="T21" fmla="*/ 245 h 566"/>
              <a:gd name="T22" fmla="*/ 25 w 590"/>
              <a:gd name="T23" fmla="*/ 363 h 566"/>
              <a:gd name="T24" fmla="*/ 187 w 590"/>
              <a:gd name="T25" fmla="*/ 538 h 566"/>
              <a:gd name="T26" fmla="*/ 278 w 590"/>
              <a:gd name="T27" fmla="*/ 563 h 566"/>
              <a:gd name="T28" fmla="*/ 382 w 590"/>
              <a:gd name="T29" fmla="*/ 550 h 566"/>
              <a:gd name="T30" fmla="*/ 480 w 590"/>
              <a:gd name="T31" fmla="*/ 476 h 566"/>
              <a:gd name="T32" fmla="*/ 570 w 590"/>
              <a:gd name="T33" fmla="*/ 301 h 566"/>
              <a:gd name="T34" fmla="*/ 526 w 590"/>
              <a:gd name="T35" fmla="*/ 92 h 5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90" h="566">
                <a:moveTo>
                  <a:pt x="526" y="92"/>
                </a:moveTo>
                <a:cubicBezTo>
                  <a:pt x="498" y="61"/>
                  <a:pt x="464" y="40"/>
                  <a:pt x="426" y="25"/>
                </a:cubicBezTo>
                <a:cubicBezTo>
                  <a:pt x="394" y="12"/>
                  <a:pt x="361" y="5"/>
                  <a:pt x="327" y="2"/>
                </a:cubicBezTo>
                <a:cubicBezTo>
                  <a:pt x="327" y="2"/>
                  <a:pt x="327" y="2"/>
                  <a:pt x="326" y="2"/>
                </a:cubicBezTo>
                <a:cubicBezTo>
                  <a:pt x="315" y="1"/>
                  <a:pt x="303" y="0"/>
                  <a:pt x="289" y="0"/>
                </a:cubicBezTo>
                <a:cubicBezTo>
                  <a:pt x="280" y="0"/>
                  <a:pt x="271" y="1"/>
                  <a:pt x="262" y="1"/>
                </a:cubicBezTo>
                <a:cubicBezTo>
                  <a:pt x="237" y="1"/>
                  <a:pt x="207" y="5"/>
                  <a:pt x="176" y="14"/>
                </a:cubicBezTo>
                <a:cubicBezTo>
                  <a:pt x="121" y="29"/>
                  <a:pt x="76" y="54"/>
                  <a:pt x="58" y="79"/>
                </a:cubicBezTo>
                <a:cubicBezTo>
                  <a:pt x="47" y="91"/>
                  <a:pt x="37" y="104"/>
                  <a:pt x="29" y="119"/>
                </a:cubicBezTo>
                <a:cubicBezTo>
                  <a:pt x="26" y="124"/>
                  <a:pt x="24" y="128"/>
                  <a:pt x="22" y="133"/>
                </a:cubicBezTo>
                <a:cubicBezTo>
                  <a:pt x="8" y="163"/>
                  <a:pt x="0" y="202"/>
                  <a:pt x="0" y="245"/>
                </a:cubicBezTo>
                <a:cubicBezTo>
                  <a:pt x="0" y="291"/>
                  <a:pt x="9" y="333"/>
                  <a:pt x="25" y="363"/>
                </a:cubicBezTo>
                <a:cubicBezTo>
                  <a:pt x="58" y="439"/>
                  <a:pt x="111" y="499"/>
                  <a:pt x="187" y="538"/>
                </a:cubicBezTo>
                <a:cubicBezTo>
                  <a:pt x="215" y="552"/>
                  <a:pt x="246" y="560"/>
                  <a:pt x="278" y="563"/>
                </a:cubicBezTo>
                <a:cubicBezTo>
                  <a:pt x="314" y="566"/>
                  <a:pt x="349" y="563"/>
                  <a:pt x="382" y="550"/>
                </a:cubicBezTo>
                <a:cubicBezTo>
                  <a:pt x="422" y="535"/>
                  <a:pt x="453" y="508"/>
                  <a:pt x="480" y="476"/>
                </a:cubicBezTo>
                <a:cubicBezTo>
                  <a:pt x="524" y="425"/>
                  <a:pt x="554" y="366"/>
                  <a:pt x="570" y="301"/>
                </a:cubicBezTo>
                <a:cubicBezTo>
                  <a:pt x="590" y="225"/>
                  <a:pt x="580" y="153"/>
                  <a:pt x="526" y="92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dirty="0"/>
          </a:p>
        </p:txBody>
      </p:sp>
      <p:sp>
        <p:nvSpPr>
          <p:cNvPr id="19" name="Freeform 5"/>
          <p:cNvSpPr/>
          <p:nvPr/>
        </p:nvSpPr>
        <p:spPr bwMode="auto">
          <a:xfrm rot="3526558">
            <a:off x="8307923" y="1563910"/>
            <a:ext cx="2421205" cy="2456844"/>
          </a:xfrm>
          <a:custGeom>
            <a:avLst/>
            <a:gdLst>
              <a:gd name="T0" fmla="*/ 526 w 590"/>
              <a:gd name="T1" fmla="*/ 92 h 566"/>
              <a:gd name="T2" fmla="*/ 426 w 590"/>
              <a:gd name="T3" fmla="*/ 25 h 566"/>
              <a:gd name="T4" fmla="*/ 327 w 590"/>
              <a:gd name="T5" fmla="*/ 2 h 566"/>
              <a:gd name="T6" fmla="*/ 326 w 590"/>
              <a:gd name="T7" fmla="*/ 2 h 566"/>
              <a:gd name="T8" fmla="*/ 289 w 590"/>
              <a:gd name="T9" fmla="*/ 0 h 566"/>
              <a:gd name="T10" fmla="*/ 262 w 590"/>
              <a:gd name="T11" fmla="*/ 1 h 566"/>
              <a:gd name="T12" fmla="*/ 176 w 590"/>
              <a:gd name="T13" fmla="*/ 14 h 566"/>
              <a:gd name="T14" fmla="*/ 58 w 590"/>
              <a:gd name="T15" fmla="*/ 79 h 566"/>
              <a:gd name="T16" fmla="*/ 29 w 590"/>
              <a:gd name="T17" fmla="*/ 119 h 566"/>
              <a:gd name="T18" fmla="*/ 22 w 590"/>
              <a:gd name="T19" fmla="*/ 133 h 566"/>
              <a:gd name="T20" fmla="*/ 0 w 590"/>
              <a:gd name="T21" fmla="*/ 245 h 566"/>
              <a:gd name="T22" fmla="*/ 25 w 590"/>
              <a:gd name="T23" fmla="*/ 363 h 566"/>
              <a:gd name="T24" fmla="*/ 187 w 590"/>
              <a:gd name="T25" fmla="*/ 538 h 566"/>
              <a:gd name="T26" fmla="*/ 278 w 590"/>
              <a:gd name="T27" fmla="*/ 563 h 566"/>
              <a:gd name="T28" fmla="*/ 382 w 590"/>
              <a:gd name="T29" fmla="*/ 550 h 566"/>
              <a:gd name="T30" fmla="*/ 480 w 590"/>
              <a:gd name="T31" fmla="*/ 476 h 566"/>
              <a:gd name="T32" fmla="*/ 570 w 590"/>
              <a:gd name="T33" fmla="*/ 301 h 566"/>
              <a:gd name="T34" fmla="*/ 526 w 590"/>
              <a:gd name="T35" fmla="*/ 92 h 5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90" h="566">
                <a:moveTo>
                  <a:pt x="526" y="92"/>
                </a:moveTo>
                <a:cubicBezTo>
                  <a:pt x="498" y="61"/>
                  <a:pt x="464" y="40"/>
                  <a:pt x="426" y="25"/>
                </a:cubicBezTo>
                <a:cubicBezTo>
                  <a:pt x="394" y="12"/>
                  <a:pt x="361" y="5"/>
                  <a:pt x="327" y="2"/>
                </a:cubicBezTo>
                <a:cubicBezTo>
                  <a:pt x="327" y="2"/>
                  <a:pt x="327" y="2"/>
                  <a:pt x="326" y="2"/>
                </a:cubicBezTo>
                <a:cubicBezTo>
                  <a:pt x="315" y="1"/>
                  <a:pt x="303" y="0"/>
                  <a:pt x="289" y="0"/>
                </a:cubicBezTo>
                <a:cubicBezTo>
                  <a:pt x="280" y="0"/>
                  <a:pt x="271" y="1"/>
                  <a:pt x="262" y="1"/>
                </a:cubicBezTo>
                <a:cubicBezTo>
                  <a:pt x="237" y="1"/>
                  <a:pt x="207" y="5"/>
                  <a:pt x="176" y="14"/>
                </a:cubicBezTo>
                <a:cubicBezTo>
                  <a:pt x="121" y="29"/>
                  <a:pt x="76" y="54"/>
                  <a:pt x="58" y="79"/>
                </a:cubicBezTo>
                <a:cubicBezTo>
                  <a:pt x="47" y="91"/>
                  <a:pt x="37" y="104"/>
                  <a:pt x="29" y="119"/>
                </a:cubicBezTo>
                <a:cubicBezTo>
                  <a:pt x="26" y="124"/>
                  <a:pt x="24" y="128"/>
                  <a:pt x="22" y="133"/>
                </a:cubicBezTo>
                <a:cubicBezTo>
                  <a:pt x="8" y="163"/>
                  <a:pt x="0" y="202"/>
                  <a:pt x="0" y="245"/>
                </a:cubicBezTo>
                <a:cubicBezTo>
                  <a:pt x="0" y="291"/>
                  <a:pt x="9" y="333"/>
                  <a:pt x="25" y="363"/>
                </a:cubicBezTo>
                <a:cubicBezTo>
                  <a:pt x="58" y="439"/>
                  <a:pt x="111" y="499"/>
                  <a:pt x="187" y="538"/>
                </a:cubicBezTo>
                <a:cubicBezTo>
                  <a:pt x="215" y="552"/>
                  <a:pt x="246" y="560"/>
                  <a:pt x="278" y="563"/>
                </a:cubicBezTo>
                <a:cubicBezTo>
                  <a:pt x="314" y="566"/>
                  <a:pt x="349" y="563"/>
                  <a:pt x="382" y="550"/>
                </a:cubicBezTo>
                <a:cubicBezTo>
                  <a:pt x="422" y="535"/>
                  <a:pt x="453" y="508"/>
                  <a:pt x="480" y="476"/>
                </a:cubicBezTo>
                <a:cubicBezTo>
                  <a:pt x="524" y="425"/>
                  <a:pt x="554" y="366"/>
                  <a:pt x="570" y="301"/>
                </a:cubicBezTo>
                <a:cubicBezTo>
                  <a:pt x="590" y="225"/>
                  <a:pt x="580" y="153"/>
                  <a:pt x="526" y="92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75387" y="428667"/>
            <a:ext cx="4857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>
                <a:solidFill>
                  <a:schemeClr val="bg1">
                    <a:lumMod val="6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5</a:t>
            </a:r>
            <a:r>
              <a:rPr lang="zh-TW" altLang="en-US" sz="3200" dirty="0">
                <a:solidFill>
                  <a:schemeClr val="bg1">
                    <a:lumMod val="6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月至</a:t>
            </a:r>
            <a:r>
              <a:rPr lang="en-US" altLang="zh-TW" sz="3200" dirty="0">
                <a:solidFill>
                  <a:schemeClr val="bg1">
                    <a:lumMod val="6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7</a:t>
            </a:r>
            <a:r>
              <a:rPr lang="zh-TW" altLang="en-US" sz="3200" dirty="0">
                <a:solidFill>
                  <a:schemeClr val="bg1">
                    <a:lumMod val="6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月</a:t>
            </a:r>
            <a:endParaRPr lang="zh-CN" altLang="en-US" sz="3200" dirty="0">
              <a:solidFill>
                <a:schemeClr val="bg1">
                  <a:lumMod val="65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104844" y="2178834"/>
            <a:ext cx="2435282" cy="10119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80000"/>
              </a:lnSpc>
            </a:pPr>
            <a:r>
              <a:rPr lang="en-US" altLang="zh-TW" sz="3735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Welcome</a:t>
            </a:r>
          </a:p>
          <a:p>
            <a:pPr lvl="0" algn="ctr">
              <a:lnSpc>
                <a:spcPct val="80000"/>
              </a:lnSpc>
            </a:pPr>
            <a:r>
              <a:rPr lang="en-US" altLang="zh-CN" sz="3735" b="1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Pack</a:t>
            </a:r>
            <a:endParaRPr lang="zh-CN" altLang="en-US" sz="3735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E96E4C-A786-42C8-98B7-EB52B4851D53}" type="slidenum">
              <a:rPr lang="zh-CN" altLang="en-US" smtClean="0"/>
              <a:t>6</a:t>
            </a:fld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5138556" y="2178834"/>
            <a:ext cx="2031325" cy="9787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80000"/>
              </a:lnSpc>
            </a:pPr>
            <a:r>
              <a:rPr lang="zh-CN" altLang="en-US" sz="7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簽證</a:t>
            </a:r>
          </a:p>
        </p:txBody>
      </p:sp>
      <p:sp>
        <p:nvSpPr>
          <p:cNvPr id="22" name="矩形 21"/>
          <p:cNvSpPr/>
          <p:nvPr/>
        </p:nvSpPr>
        <p:spPr>
          <a:xfrm>
            <a:off x="8628803" y="2178834"/>
            <a:ext cx="2101857" cy="10119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80000"/>
              </a:lnSpc>
            </a:pPr>
            <a:r>
              <a:rPr lang="zh-CN" altLang="en-US" sz="373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購買</a:t>
            </a:r>
            <a:endParaRPr lang="en-GB" altLang="zh-CN" sz="3735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algn="ctr">
              <a:lnSpc>
                <a:spcPct val="80000"/>
              </a:lnSpc>
            </a:pPr>
            <a:r>
              <a:rPr lang="zh-CN" altLang="en-US" sz="373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個人物品</a:t>
            </a:r>
          </a:p>
        </p:txBody>
      </p:sp>
      <p:pic>
        <p:nvPicPr>
          <p:cNvPr id="5" name="Picture 4" descr="A picture containing suitcase, case&#10;&#10;Description automatically generated">
            <a:extLst>
              <a:ext uri="{FF2B5EF4-FFF2-40B4-BE49-F238E27FC236}">
                <a16:creationId xmlns:a16="http://schemas.microsoft.com/office/drawing/2014/main" id="{92644247-D2B3-9E4A-BA3F-C20883C6AC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780" y="3992701"/>
            <a:ext cx="2850284" cy="2363650"/>
          </a:xfrm>
          <a:prstGeom prst="rect">
            <a:avLst/>
          </a:prstGeom>
        </p:spPr>
      </p:pic>
      <p:pic>
        <p:nvPicPr>
          <p:cNvPr id="15" name="Picture 14" descr="A picture containing suitcase, case&#10;&#10;Description automatically generated">
            <a:extLst>
              <a:ext uri="{FF2B5EF4-FFF2-40B4-BE49-F238E27FC236}">
                <a16:creationId xmlns:a16="http://schemas.microsoft.com/office/drawing/2014/main" id="{B302B7CA-61C0-D74E-AF79-D2FB191D64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747" y="3964883"/>
            <a:ext cx="2850284" cy="236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6845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1" animBg="1"/>
      <p:bldP spid="18" grpId="1" animBg="1"/>
      <p:bldP spid="19" grpId="1" animBg="1"/>
      <p:bldP spid="21" grpId="1"/>
      <p:bldP spid="2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 5"/>
          <p:cNvSpPr/>
          <p:nvPr/>
        </p:nvSpPr>
        <p:spPr bwMode="auto">
          <a:xfrm rot="9502714">
            <a:off x="3952685" y="1403436"/>
            <a:ext cx="677255" cy="649217"/>
          </a:xfrm>
          <a:custGeom>
            <a:avLst/>
            <a:gdLst>
              <a:gd name="T0" fmla="*/ 526 w 590"/>
              <a:gd name="T1" fmla="*/ 92 h 566"/>
              <a:gd name="T2" fmla="*/ 426 w 590"/>
              <a:gd name="T3" fmla="*/ 25 h 566"/>
              <a:gd name="T4" fmla="*/ 327 w 590"/>
              <a:gd name="T5" fmla="*/ 2 h 566"/>
              <a:gd name="T6" fmla="*/ 326 w 590"/>
              <a:gd name="T7" fmla="*/ 2 h 566"/>
              <a:gd name="T8" fmla="*/ 289 w 590"/>
              <a:gd name="T9" fmla="*/ 0 h 566"/>
              <a:gd name="T10" fmla="*/ 262 w 590"/>
              <a:gd name="T11" fmla="*/ 1 h 566"/>
              <a:gd name="T12" fmla="*/ 176 w 590"/>
              <a:gd name="T13" fmla="*/ 14 h 566"/>
              <a:gd name="T14" fmla="*/ 58 w 590"/>
              <a:gd name="T15" fmla="*/ 79 h 566"/>
              <a:gd name="T16" fmla="*/ 29 w 590"/>
              <a:gd name="T17" fmla="*/ 119 h 566"/>
              <a:gd name="T18" fmla="*/ 22 w 590"/>
              <a:gd name="T19" fmla="*/ 133 h 566"/>
              <a:gd name="T20" fmla="*/ 0 w 590"/>
              <a:gd name="T21" fmla="*/ 245 h 566"/>
              <a:gd name="T22" fmla="*/ 25 w 590"/>
              <a:gd name="T23" fmla="*/ 363 h 566"/>
              <a:gd name="T24" fmla="*/ 187 w 590"/>
              <a:gd name="T25" fmla="*/ 538 h 566"/>
              <a:gd name="T26" fmla="*/ 278 w 590"/>
              <a:gd name="T27" fmla="*/ 563 h 566"/>
              <a:gd name="T28" fmla="*/ 382 w 590"/>
              <a:gd name="T29" fmla="*/ 550 h 566"/>
              <a:gd name="T30" fmla="*/ 480 w 590"/>
              <a:gd name="T31" fmla="*/ 476 h 566"/>
              <a:gd name="T32" fmla="*/ 570 w 590"/>
              <a:gd name="T33" fmla="*/ 301 h 566"/>
              <a:gd name="T34" fmla="*/ 526 w 590"/>
              <a:gd name="T35" fmla="*/ 92 h 5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90" h="566">
                <a:moveTo>
                  <a:pt x="526" y="92"/>
                </a:moveTo>
                <a:cubicBezTo>
                  <a:pt x="498" y="61"/>
                  <a:pt x="464" y="40"/>
                  <a:pt x="426" y="25"/>
                </a:cubicBezTo>
                <a:cubicBezTo>
                  <a:pt x="394" y="12"/>
                  <a:pt x="361" y="5"/>
                  <a:pt x="327" y="2"/>
                </a:cubicBezTo>
                <a:cubicBezTo>
                  <a:pt x="327" y="2"/>
                  <a:pt x="327" y="2"/>
                  <a:pt x="326" y="2"/>
                </a:cubicBezTo>
                <a:cubicBezTo>
                  <a:pt x="315" y="1"/>
                  <a:pt x="303" y="0"/>
                  <a:pt x="289" y="0"/>
                </a:cubicBezTo>
                <a:cubicBezTo>
                  <a:pt x="280" y="0"/>
                  <a:pt x="271" y="1"/>
                  <a:pt x="262" y="1"/>
                </a:cubicBezTo>
                <a:cubicBezTo>
                  <a:pt x="237" y="1"/>
                  <a:pt x="207" y="5"/>
                  <a:pt x="176" y="14"/>
                </a:cubicBezTo>
                <a:cubicBezTo>
                  <a:pt x="121" y="29"/>
                  <a:pt x="76" y="54"/>
                  <a:pt x="58" y="79"/>
                </a:cubicBezTo>
                <a:cubicBezTo>
                  <a:pt x="47" y="91"/>
                  <a:pt x="37" y="104"/>
                  <a:pt x="29" y="119"/>
                </a:cubicBezTo>
                <a:cubicBezTo>
                  <a:pt x="26" y="124"/>
                  <a:pt x="24" y="128"/>
                  <a:pt x="22" y="133"/>
                </a:cubicBezTo>
                <a:cubicBezTo>
                  <a:pt x="8" y="163"/>
                  <a:pt x="0" y="202"/>
                  <a:pt x="0" y="245"/>
                </a:cubicBezTo>
                <a:cubicBezTo>
                  <a:pt x="0" y="291"/>
                  <a:pt x="9" y="333"/>
                  <a:pt x="25" y="363"/>
                </a:cubicBezTo>
                <a:cubicBezTo>
                  <a:pt x="58" y="439"/>
                  <a:pt x="111" y="499"/>
                  <a:pt x="187" y="538"/>
                </a:cubicBezTo>
                <a:cubicBezTo>
                  <a:pt x="215" y="552"/>
                  <a:pt x="246" y="560"/>
                  <a:pt x="278" y="563"/>
                </a:cubicBezTo>
                <a:cubicBezTo>
                  <a:pt x="314" y="566"/>
                  <a:pt x="349" y="563"/>
                  <a:pt x="382" y="550"/>
                </a:cubicBezTo>
                <a:cubicBezTo>
                  <a:pt x="422" y="535"/>
                  <a:pt x="453" y="508"/>
                  <a:pt x="480" y="476"/>
                </a:cubicBezTo>
                <a:cubicBezTo>
                  <a:pt x="524" y="425"/>
                  <a:pt x="554" y="366"/>
                  <a:pt x="570" y="301"/>
                </a:cubicBezTo>
                <a:cubicBezTo>
                  <a:pt x="590" y="225"/>
                  <a:pt x="580" y="153"/>
                  <a:pt x="526" y="92"/>
                </a:cubicBezTo>
                <a:close/>
              </a:path>
            </a:pathLst>
          </a:custGeom>
          <a:solidFill>
            <a:srgbClr val="F89E29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/>
          </a:p>
        </p:txBody>
      </p:sp>
      <p:sp>
        <p:nvSpPr>
          <p:cNvPr id="31" name="Freeform 5"/>
          <p:cNvSpPr/>
          <p:nvPr/>
        </p:nvSpPr>
        <p:spPr bwMode="auto">
          <a:xfrm rot="17952227">
            <a:off x="5736198" y="2860153"/>
            <a:ext cx="677255" cy="649217"/>
          </a:xfrm>
          <a:custGeom>
            <a:avLst/>
            <a:gdLst>
              <a:gd name="T0" fmla="*/ 526 w 590"/>
              <a:gd name="T1" fmla="*/ 92 h 566"/>
              <a:gd name="T2" fmla="*/ 426 w 590"/>
              <a:gd name="T3" fmla="*/ 25 h 566"/>
              <a:gd name="T4" fmla="*/ 327 w 590"/>
              <a:gd name="T5" fmla="*/ 2 h 566"/>
              <a:gd name="T6" fmla="*/ 326 w 590"/>
              <a:gd name="T7" fmla="*/ 2 h 566"/>
              <a:gd name="T8" fmla="*/ 289 w 590"/>
              <a:gd name="T9" fmla="*/ 0 h 566"/>
              <a:gd name="T10" fmla="*/ 262 w 590"/>
              <a:gd name="T11" fmla="*/ 1 h 566"/>
              <a:gd name="T12" fmla="*/ 176 w 590"/>
              <a:gd name="T13" fmla="*/ 14 h 566"/>
              <a:gd name="T14" fmla="*/ 58 w 590"/>
              <a:gd name="T15" fmla="*/ 79 h 566"/>
              <a:gd name="T16" fmla="*/ 29 w 590"/>
              <a:gd name="T17" fmla="*/ 119 h 566"/>
              <a:gd name="T18" fmla="*/ 22 w 590"/>
              <a:gd name="T19" fmla="*/ 133 h 566"/>
              <a:gd name="T20" fmla="*/ 0 w 590"/>
              <a:gd name="T21" fmla="*/ 245 h 566"/>
              <a:gd name="T22" fmla="*/ 25 w 590"/>
              <a:gd name="T23" fmla="*/ 363 h 566"/>
              <a:gd name="T24" fmla="*/ 187 w 590"/>
              <a:gd name="T25" fmla="*/ 538 h 566"/>
              <a:gd name="T26" fmla="*/ 278 w 590"/>
              <a:gd name="T27" fmla="*/ 563 h 566"/>
              <a:gd name="T28" fmla="*/ 382 w 590"/>
              <a:gd name="T29" fmla="*/ 550 h 566"/>
              <a:gd name="T30" fmla="*/ 480 w 590"/>
              <a:gd name="T31" fmla="*/ 476 h 566"/>
              <a:gd name="T32" fmla="*/ 570 w 590"/>
              <a:gd name="T33" fmla="*/ 301 h 566"/>
              <a:gd name="T34" fmla="*/ 526 w 590"/>
              <a:gd name="T35" fmla="*/ 92 h 5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90" h="566">
                <a:moveTo>
                  <a:pt x="526" y="92"/>
                </a:moveTo>
                <a:cubicBezTo>
                  <a:pt x="498" y="61"/>
                  <a:pt x="464" y="40"/>
                  <a:pt x="426" y="25"/>
                </a:cubicBezTo>
                <a:cubicBezTo>
                  <a:pt x="394" y="12"/>
                  <a:pt x="361" y="5"/>
                  <a:pt x="327" y="2"/>
                </a:cubicBezTo>
                <a:cubicBezTo>
                  <a:pt x="327" y="2"/>
                  <a:pt x="327" y="2"/>
                  <a:pt x="326" y="2"/>
                </a:cubicBezTo>
                <a:cubicBezTo>
                  <a:pt x="315" y="1"/>
                  <a:pt x="303" y="0"/>
                  <a:pt x="289" y="0"/>
                </a:cubicBezTo>
                <a:cubicBezTo>
                  <a:pt x="280" y="0"/>
                  <a:pt x="271" y="1"/>
                  <a:pt x="262" y="1"/>
                </a:cubicBezTo>
                <a:cubicBezTo>
                  <a:pt x="237" y="1"/>
                  <a:pt x="207" y="5"/>
                  <a:pt x="176" y="14"/>
                </a:cubicBezTo>
                <a:cubicBezTo>
                  <a:pt x="121" y="29"/>
                  <a:pt x="76" y="54"/>
                  <a:pt x="58" y="79"/>
                </a:cubicBezTo>
                <a:cubicBezTo>
                  <a:pt x="47" y="91"/>
                  <a:pt x="37" y="104"/>
                  <a:pt x="29" y="119"/>
                </a:cubicBezTo>
                <a:cubicBezTo>
                  <a:pt x="26" y="124"/>
                  <a:pt x="24" y="128"/>
                  <a:pt x="22" y="133"/>
                </a:cubicBezTo>
                <a:cubicBezTo>
                  <a:pt x="8" y="163"/>
                  <a:pt x="0" y="202"/>
                  <a:pt x="0" y="245"/>
                </a:cubicBezTo>
                <a:cubicBezTo>
                  <a:pt x="0" y="291"/>
                  <a:pt x="9" y="333"/>
                  <a:pt x="25" y="363"/>
                </a:cubicBezTo>
                <a:cubicBezTo>
                  <a:pt x="58" y="439"/>
                  <a:pt x="111" y="499"/>
                  <a:pt x="187" y="538"/>
                </a:cubicBezTo>
                <a:cubicBezTo>
                  <a:pt x="215" y="552"/>
                  <a:pt x="246" y="560"/>
                  <a:pt x="278" y="563"/>
                </a:cubicBezTo>
                <a:cubicBezTo>
                  <a:pt x="314" y="566"/>
                  <a:pt x="349" y="563"/>
                  <a:pt x="382" y="550"/>
                </a:cubicBezTo>
                <a:cubicBezTo>
                  <a:pt x="422" y="535"/>
                  <a:pt x="453" y="508"/>
                  <a:pt x="480" y="476"/>
                </a:cubicBezTo>
                <a:cubicBezTo>
                  <a:pt x="524" y="425"/>
                  <a:pt x="554" y="366"/>
                  <a:pt x="570" y="301"/>
                </a:cubicBezTo>
                <a:cubicBezTo>
                  <a:pt x="590" y="225"/>
                  <a:pt x="580" y="153"/>
                  <a:pt x="526" y="92"/>
                </a:cubicBezTo>
                <a:close/>
              </a:path>
            </a:pathLst>
          </a:custGeom>
          <a:solidFill>
            <a:srgbClr val="5EABE6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/>
          </a:p>
        </p:txBody>
      </p:sp>
      <p:sp>
        <p:nvSpPr>
          <p:cNvPr id="36" name="Freeform 5"/>
          <p:cNvSpPr/>
          <p:nvPr/>
        </p:nvSpPr>
        <p:spPr bwMode="auto">
          <a:xfrm>
            <a:off x="7533937" y="1399630"/>
            <a:ext cx="677255" cy="649217"/>
          </a:xfrm>
          <a:custGeom>
            <a:avLst/>
            <a:gdLst>
              <a:gd name="T0" fmla="*/ 526 w 590"/>
              <a:gd name="T1" fmla="*/ 92 h 566"/>
              <a:gd name="T2" fmla="*/ 426 w 590"/>
              <a:gd name="T3" fmla="*/ 25 h 566"/>
              <a:gd name="T4" fmla="*/ 327 w 590"/>
              <a:gd name="T5" fmla="*/ 2 h 566"/>
              <a:gd name="T6" fmla="*/ 326 w 590"/>
              <a:gd name="T7" fmla="*/ 2 h 566"/>
              <a:gd name="T8" fmla="*/ 289 w 590"/>
              <a:gd name="T9" fmla="*/ 0 h 566"/>
              <a:gd name="T10" fmla="*/ 262 w 590"/>
              <a:gd name="T11" fmla="*/ 1 h 566"/>
              <a:gd name="T12" fmla="*/ 176 w 590"/>
              <a:gd name="T13" fmla="*/ 14 h 566"/>
              <a:gd name="T14" fmla="*/ 58 w 590"/>
              <a:gd name="T15" fmla="*/ 79 h 566"/>
              <a:gd name="T16" fmla="*/ 29 w 590"/>
              <a:gd name="T17" fmla="*/ 119 h 566"/>
              <a:gd name="T18" fmla="*/ 22 w 590"/>
              <a:gd name="T19" fmla="*/ 133 h 566"/>
              <a:gd name="T20" fmla="*/ 0 w 590"/>
              <a:gd name="T21" fmla="*/ 245 h 566"/>
              <a:gd name="T22" fmla="*/ 25 w 590"/>
              <a:gd name="T23" fmla="*/ 363 h 566"/>
              <a:gd name="T24" fmla="*/ 187 w 590"/>
              <a:gd name="T25" fmla="*/ 538 h 566"/>
              <a:gd name="T26" fmla="*/ 278 w 590"/>
              <a:gd name="T27" fmla="*/ 563 h 566"/>
              <a:gd name="T28" fmla="*/ 382 w 590"/>
              <a:gd name="T29" fmla="*/ 550 h 566"/>
              <a:gd name="T30" fmla="*/ 480 w 590"/>
              <a:gd name="T31" fmla="*/ 476 h 566"/>
              <a:gd name="T32" fmla="*/ 570 w 590"/>
              <a:gd name="T33" fmla="*/ 301 h 566"/>
              <a:gd name="T34" fmla="*/ 526 w 590"/>
              <a:gd name="T35" fmla="*/ 92 h 5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90" h="566">
                <a:moveTo>
                  <a:pt x="526" y="92"/>
                </a:moveTo>
                <a:cubicBezTo>
                  <a:pt x="498" y="61"/>
                  <a:pt x="464" y="40"/>
                  <a:pt x="426" y="25"/>
                </a:cubicBezTo>
                <a:cubicBezTo>
                  <a:pt x="394" y="12"/>
                  <a:pt x="361" y="5"/>
                  <a:pt x="327" y="2"/>
                </a:cubicBezTo>
                <a:cubicBezTo>
                  <a:pt x="327" y="2"/>
                  <a:pt x="327" y="2"/>
                  <a:pt x="326" y="2"/>
                </a:cubicBezTo>
                <a:cubicBezTo>
                  <a:pt x="315" y="1"/>
                  <a:pt x="303" y="0"/>
                  <a:pt x="289" y="0"/>
                </a:cubicBezTo>
                <a:cubicBezTo>
                  <a:pt x="280" y="0"/>
                  <a:pt x="271" y="1"/>
                  <a:pt x="262" y="1"/>
                </a:cubicBezTo>
                <a:cubicBezTo>
                  <a:pt x="237" y="1"/>
                  <a:pt x="207" y="5"/>
                  <a:pt x="176" y="14"/>
                </a:cubicBezTo>
                <a:cubicBezTo>
                  <a:pt x="121" y="29"/>
                  <a:pt x="76" y="54"/>
                  <a:pt x="58" y="79"/>
                </a:cubicBezTo>
                <a:cubicBezTo>
                  <a:pt x="47" y="91"/>
                  <a:pt x="37" y="104"/>
                  <a:pt x="29" y="119"/>
                </a:cubicBezTo>
                <a:cubicBezTo>
                  <a:pt x="26" y="124"/>
                  <a:pt x="24" y="128"/>
                  <a:pt x="22" y="133"/>
                </a:cubicBezTo>
                <a:cubicBezTo>
                  <a:pt x="8" y="163"/>
                  <a:pt x="0" y="202"/>
                  <a:pt x="0" y="245"/>
                </a:cubicBezTo>
                <a:cubicBezTo>
                  <a:pt x="0" y="291"/>
                  <a:pt x="9" y="333"/>
                  <a:pt x="25" y="363"/>
                </a:cubicBezTo>
                <a:cubicBezTo>
                  <a:pt x="58" y="439"/>
                  <a:pt x="111" y="499"/>
                  <a:pt x="187" y="538"/>
                </a:cubicBezTo>
                <a:cubicBezTo>
                  <a:pt x="215" y="552"/>
                  <a:pt x="246" y="560"/>
                  <a:pt x="278" y="563"/>
                </a:cubicBezTo>
                <a:cubicBezTo>
                  <a:pt x="314" y="566"/>
                  <a:pt x="349" y="563"/>
                  <a:pt x="382" y="550"/>
                </a:cubicBezTo>
                <a:cubicBezTo>
                  <a:pt x="422" y="535"/>
                  <a:pt x="453" y="508"/>
                  <a:pt x="480" y="476"/>
                </a:cubicBezTo>
                <a:cubicBezTo>
                  <a:pt x="524" y="425"/>
                  <a:pt x="554" y="366"/>
                  <a:pt x="570" y="301"/>
                </a:cubicBezTo>
                <a:cubicBezTo>
                  <a:pt x="590" y="225"/>
                  <a:pt x="580" y="153"/>
                  <a:pt x="526" y="92"/>
                </a:cubicBezTo>
                <a:close/>
              </a:path>
            </a:pathLst>
          </a:custGeom>
          <a:solidFill>
            <a:srgbClr val="F06A6A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/>
          </a:p>
        </p:txBody>
      </p:sp>
      <p:sp>
        <p:nvSpPr>
          <p:cNvPr id="59" name="Freeform 5"/>
          <p:cNvSpPr/>
          <p:nvPr/>
        </p:nvSpPr>
        <p:spPr bwMode="auto">
          <a:xfrm rot="3526558">
            <a:off x="7461650" y="4564570"/>
            <a:ext cx="677255" cy="649217"/>
          </a:xfrm>
          <a:custGeom>
            <a:avLst/>
            <a:gdLst>
              <a:gd name="T0" fmla="*/ 526 w 590"/>
              <a:gd name="T1" fmla="*/ 92 h 566"/>
              <a:gd name="T2" fmla="*/ 426 w 590"/>
              <a:gd name="T3" fmla="*/ 25 h 566"/>
              <a:gd name="T4" fmla="*/ 327 w 590"/>
              <a:gd name="T5" fmla="*/ 2 h 566"/>
              <a:gd name="T6" fmla="*/ 326 w 590"/>
              <a:gd name="T7" fmla="*/ 2 h 566"/>
              <a:gd name="T8" fmla="*/ 289 w 590"/>
              <a:gd name="T9" fmla="*/ 0 h 566"/>
              <a:gd name="T10" fmla="*/ 262 w 590"/>
              <a:gd name="T11" fmla="*/ 1 h 566"/>
              <a:gd name="T12" fmla="*/ 176 w 590"/>
              <a:gd name="T13" fmla="*/ 14 h 566"/>
              <a:gd name="T14" fmla="*/ 58 w 590"/>
              <a:gd name="T15" fmla="*/ 79 h 566"/>
              <a:gd name="T16" fmla="*/ 29 w 590"/>
              <a:gd name="T17" fmla="*/ 119 h 566"/>
              <a:gd name="T18" fmla="*/ 22 w 590"/>
              <a:gd name="T19" fmla="*/ 133 h 566"/>
              <a:gd name="T20" fmla="*/ 0 w 590"/>
              <a:gd name="T21" fmla="*/ 245 h 566"/>
              <a:gd name="T22" fmla="*/ 25 w 590"/>
              <a:gd name="T23" fmla="*/ 363 h 566"/>
              <a:gd name="T24" fmla="*/ 187 w 590"/>
              <a:gd name="T25" fmla="*/ 538 h 566"/>
              <a:gd name="T26" fmla="*/ 278 w 590"/>
              <a:gd name="T27" fmla="*/ 563 h 566"/>
              <a:gd name="T28" fmla="*/ 382 w 590"/>
              <a:gd name="T29" fmla="*/ 550 h 566"/>
              <a:gd name="T30" fmla="*/ 480 w 590"/>
              <a:gd name="T31" fmla="*/ 476 h 566"/>
              <a:gd name="T32" fmla="*/ 570 w 590"/>
              <a:gd name="T33" fmla="*/ 301 h 566"/>
              <a:gd name="T34" fmla="*/ 526 w 590"/>
              <a:gd name="T35" fmla="*/ 92 h 5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90" h="566">
                <a:moveTo>
                  <a:pt x="526" y="92"/>
                </a:moveTo>
                <a:cubicBezTo>
                  <a:pt x="498" y="61"/>
                  <a:pt x="464" y="40"/>
                  <a:pt x="426" y="25"/>
                </a:cubicBezTo>
                <a:cubicBezTo>
                  <a:pt x="394" y="12"/>
                  <a:pt x="361" y="5"/>
                  <a:pt x="327" y="2"/>
                </a:cubicBezTo>
                <a:cubicBezTo>
                  <a:pt x="327" y="2"/>
                  <a:pt x="327" y="2"/>
                  <a:pt x="326" y="2"/>
                </a:cubicBezTo>
                <a:cubicBezTo>
                  <a:pt x="315" y="1"/>
                  <a:pt x="303" y="0"/>
                  <a:pt x="289" y="0"/>
                </a:cubicBezTo>
                <a:cubicBezTo>
                  <a:pt x="280" y="0"/>
                  <a:pt x="271" y="1"/>
                  <a:pt x="262" y="1"/>
                </a:cubicBezTo>
                <a:cubicBezTo>
                  <a:pt x="237" y="1"/>
                  <a:pt x="207" y="5"/>
                  <a:pt x="176" y="14"/>
                </a:cubicBezTo>
                <a:cubicBezTo>
                  <a:pt x="121" y="29"/>
                  <a:pt x="76" y="54"/>
                  <a:pt x="58" y="79"/>
                </a:cubicBezTo>
                <a:cubicBezTo>
                  <a:pt x="47" y="91"/>
                  <a:pt x="37" y="104"/>
                  <a:pt x="29" y="119"/>
                </a:cubicBezTo>
                <a:cubicBezTo>
                  <a:pt x="26" y="124"/>
                  <a:pt x="24" y="128"/>
                  <a:pt x="22" y="133"/>
                </a:cubicBezTo>
                <a:cubicBezTo>
                  <a:pt x="8" y="163"/>
                  <a:pt x="0" y="202"/>
                  <a:pt x="0" y="245"/>
                </a:cubicBezTo>
                <a:cubicBezTo>
                  <a:pt x="0" y="291"/>
                  <a:pt x="9" y="333"/>
                  <a:pt x="25" y="363"/>
                </a:cubicBezTo>
                <a:cubicBezTo>
                  <a:pt x="58" y="439"/>
                  <a:pt x="111" y="499"/>
                  <a:pt x="187" y="538"/>
                </a:cubicBezTo>
                <a:cubicBezTo>
                  <a:pt x="215" y="552"/>
                  <a:pt x="246" y="560"/>
                  <a:pt x="278" y="563"/>
                </a:cubicBezTo>
                <a:cubicBezTo>
                  <a:pt x="314" y="566"/>
                  <a:pt x="349" y="563"/>
                  <a:pt x="382" y="550"/>
                </a:cubicBezTo>
                <a:cubicBezTo>
                  <a:pt x="422" y="535"/>
                  <a:pt x="453" y="508"/>
                  <a:pt x="480" y="476"/>
                </a:cubicBezTo>
                <a:cubicBezTo>
                  <a:pt x="524" y="425"/>
                  <a:pt x="554" y="366"/>
                  <a:pt x="570" y="301"/>
                </a:cubicBezTo>
                <a:cubicBezTo>
                  <a:pt x="590" y="225"/>
                  <a:pt x="580" y="153"/>
                  <a:pt x="526" y="92"/>
                </a:cubicBezTo>
                <a:close/>
              </a:path>
            </a:pathLst>
          </a:custGeom>
          <a:solidFill>
            <a:srgbClr val="90C250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/>
          </a:p>
        </p:txBody>
      </p:sp>
      <p:sp>
        <p:nvSpPr>
          <p:cNvPr id="61" name="Freeform 5"/>
          <p:cNvSpPr/>
          <p:nvPr/>
        </p:nvSpPr>
        <p:spPr bwMode="auto">
          <a:xfrm>
            <a:off x="3935761" y="4551052"/>
            <a:ext cx="677255" cy="649217"/>
          </a:xfrm>
          <a:custGeom>
            <a:avLst/>
            <a:gdLst>
              <a:gd name="T0" fmla="*/ 526 w 590"/>
              <a:gd name="T1" fmla="*/ 92 h 566"/>
              <a:gd name="T2" fmla="*/ 426 w 590"/>
              <a:gd name="T3" fmla="*/ 25 h 566"/>
              <a:gd name="T4" fmla="*/ 327 w 590"/>
              <a:gd name="T5" fmla="*/ 2 h 566"/>
              <a:gd name="T6" fmla="*/ 326 w 590"/>
              <a:gd name="T7" fmla="*/ 2 h 566"/>
              <a:gd name="T8" fmla="*/ 289 w 590"/>
              <a:gd name="T9" fmla="*/ 0 h 566"/>
              <a:gd name="T10" fmla="*/ 262 w 590"/>
              <a:gd name="T11" fmla="*/ 1 h 566"/>
              <a:gd name="T12" fmla="*/ 176 w 590"/>
              <a:gd name="T13" fmla="*/ 14 h 566"/>
              <a:gd name="T14" fmla="*/ 58 w 590"/>
              <a:gd name="T15" fmla="*/ 79 h 566"/>
              <a:gd name="T16" fmla="*/ 29 w 590"/>
              <a:gd name="T17" fmla="*/ 119 h 566"/>
              <a:gd name="T18" fmla="*/ 22 w 590"/>
              <a:gd name="T19" fmla="*/ 133 h 566"/>
              <a:gd name="T20" fmla="*/ 0 w 590"/>
              <a:gd name="T21" fmla="*/ 245 h 566"/>
              <a:gd name="T22" fmla="*/ 25 w 590"/>
              <a:gd name="T23" fmla="*/ 363 h 566"/>
              <a:gd name="T24" fmla="*/ 187 w 590"/>
              <a:gd name="T25" fmla="*/ 538 h 566"/>
              <a:gd name="T26" fmla="*/ 278 w 590"/>
              <a:gd name="T27" fmla="*/ 563 h 566"/>
              <a:gd name="T28" fmla="*/ 382 w 590"/>
              <a:gd name="T29" fmla="*/ 550 h 566"/>
              <a:gd name="T30" fmla="*/ 480 w 590"/>
              <a:gd name="T31" fmla="*/ 476 h 566"/>
              <a:gd name="T32" fmla="*/ 570 w 590"/>
              <a:gd name="T33" fmla="*/ 301 h 566"/>
              <a:gd name="T34" fmla="*/ 526 w 590"/>
              <a:gd name="T35" fmla="*/ 92 h 5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90" h="566">
                <a:moveTo>
                  <a:pt x="526" y="92"/>
                </a:moveTo>
                <a:cubicBezTo>
                  <a:pt x="498" y="61"/>
                  <a:pt x="464" y="40"/>
                  <a:pt x="426" y="25"/>
                </a:cubicBezTo>
                <a:cubicBezTo>
                  <a:pt x="394" y="12"/>
                  <a:pt x="361" y="5"/>
                  <a:pt x="327" y="2"/>
                </a:cubicBezTo>
                <a:cubicBezTo>
                  <a:pt x="327" y="2"/>
                  <a:pt x="327" y="2"/>
                  <a:pt x="326" y="2"/>
                </a:cubicBezTo>
                <a:cubicBezTo>
                  <a:pt x="315" y="1"/>
                  <a:pt x="303" y="0"/>
                  <a:pt x="289" y="0"/>
                </a:cubicBezTo>
                <a:cubicBezTo>
                  <a:pt x="280" y="0"/>
                  <a:pt x="271" y="1"/>
                  <a:pt x="262" y="1"/>
                </a:cubicBezTo>
                <a:cubicBezTo>
                  <a:pt x="237" y="1"/>
                  <a:pt x="207" y="5"/>
                  <a:pt x="176" y="14"/>
                </a:cubicBezTo>
                <a:cubicBezTo>
                  <a:pt x="121" y="29"/>
                  <a:pt x="76" y="54"/>
                  <a:pt x="58" y="79"/>
                </a:cubicBezTo>
                <a:cubicBezTo>
                  <a:pt x="47" y="91"/>
                  <a:pt x="37" y="104"/>
                  <a:pt x="29" y="119"/>
                </a:cubicBezTo>
                <a:cubicBezTo>
                  <a:pt x="26" y="124"/>
                  <a:pt x="24" y="128"/>
                  <a:pt x="22" y="133"/>
                </a:cubicBezTo>
                <a:cubicBezTo>
                  <a:pt x="8" y="163"/>
                  <a:pt x="0" y="202"/>
                  <a:pt x="0" y="245"/>
                </a:cubicBezTo>
                <a:cubicBezTo>
                  <a:pt x="0" y="291"/>
                  <a:pt x="9" y="333"/>
                  <a:pt x="25" y="363"/>
                </a:cubicBezTo>
                <a:cubicBezTo>
                  <a:pt x="58" y="439"/>
                  <a:pt x="111" y="499"/>
                  <a:pt x="187" y="538"/>
                </a:cubicBezTo>
                <a:cubicBezTo>
                  <a:pt x="215" y="552"/>
                  <a:pt x="246" y="560"/>
                  <a:pt x="278" y="563"/>
                </a:cubicBezTo>
                <a:cubicBezTo>
                  <a:pt x="314" y="566"/>
                  <a:pt x="349" y="563"/>
                  <a:pt x="382" y="550"/>
                </a:cubicBezTo>
                <a:cubicBezTo>
                  <a:pt x="422" y="535"/>
                  <a:pt x="453" y="508"/>
                  <a:pt x="480" y="476"/>
                </a:cubicBezTo>
                <a:cubicBezTo>
                  <a:pt x="524" y="425"/>
                  <a:pt x="554" y="366"/>
                  <a:pt x="570" y="301"/>
                </a:cubicBezTo>
                <a:cubicBezTo>
                  <a:pt x="590" y="225"/>
                  <a:pt x="580" y="153"/>
                  <a:pt x="526" y="92"/>
                </a:cubicBezTo>
                <a:close/>
              </a:path>
            </a:pathLst>
          </a:custGeom>
          <a:solidFill>
            <a:srgbClr val="F06A6A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/>
          </a:p>
        </p:txBody>
      </p:sp>
      <p:sp>
        <p:nvSpPr>
          <p:cNvPr id="63" name="Freeform 5"/>
          <p:cNvSpPr/>
          <p:nvPr/>
        </p:nvSpPr>
        <p:spPr bwMode="auto">
          <a:xfrm rot="9502714">
            <a:off x="9583435" y="2872108"/>
            <a:ext cx="677255" cy="649217"/>
          </a:xfrm>
          <a:custGeom>
            <a:avLst/>
            <a:gdLst>
              <a:gd name="T0" fmla="*/ 526 w 590"/>
              <a:gd name="T1" fmla="*/ 92 h 566"/>
              <a:gd name="T2" fmla="*/ 426 w 590"/>
              <a:gd name="T3" fmla="*/ 25 h 566"/>
              <a:gd name="T4" fmla="*/ 327 w 590"/>
              <a:gd name="T5" fmla="*/ 2 h 566"/>
              <a:gd name="T6" fmla="*/ 326 w 590"/>
              <a:gd name="T7" fmla="*/ 2 h 566"/>
              <a:gd name="T8" fmla="*/ 289 w 590"/>
              <a:gd name="T9" fmla="*/ 0 h 566"/>
              <a:gd name="T10" fmla="*/ 262 w 590"/>
              <a:gd name="T11" fmla="*/ 1 h 566"/>
              <a:gd name="T12" fmla="*/ 176 w 590"/>
              <a:gd name="T13" fmla="*/ 14 h 566"/>
              <a:gd name="T14" fmla="*/ 58 w 590"/>
              <a:gd name="T15" fmla="*/ 79 h 566"/>
              <a:gd name="T16" fmla="*/ 29 w 590"/>
              <a:gd name="T17" fmla="*/ 119 h 566"/>
              <a:gd name="T18" fmla="*/ 22 w 590"/>
              <a:gd name="T19" fmla="*/ 133 h 566"/>
              <a:gd name="T20" fmla="*/ 0 w 590"/>
              <a:gd name="T21" fmla="*/ 245 h 566"/>
              <a:gd name="T22" fmla="*/ 25 w 590"/>
              <a:gd name="T23" fmla="*/ 363 h 566"/>
              <a:gd name="T24" fmla="*/ 187 w 590"/>
              <a:gd name="T25" fmla="*/ 538 h 566"/>
              <a:gd name="T26" fmla="*/ 278 w 590"/>
              <a:gd name="T27" fmla="*/ 563 h 566"/>
              <a:gd name="T28" fmla="*/ 382 w 590"/>
              <a:gd name="T29" fmla="*/ 550 h 566"/>
              <a:gd name="T30" fmla="*/ 480 w 590"/>
              <a:gd name="T31" fmla="*/ 476 h 566"/>
              <a:gd name="T32" fmla="*/ 570 w 590"/>
              <a:gd name="T33" fmla="*/ 301 h 566"/>
              <a:gd name="T34" fmla="*/ 526 w 590"/>
              <a:gd name="T35" fmla="*/ 92 h 5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90" h="566">
                <a:moveTo>
                  <a:pt x="526" y="92"/>
                </a:moveTo>
                <a:cubicBezTo>
                  <a:pt x="498" y="61"/>
                  <a:pt x="464" y="40"/>
                  <a:pt x="426" y="25"/>
                </a:cubicBezTo>
                <a:cubicBezTo>
                  <a:pt x="394" y="12"/>
                  <a:pt x="361" y="5"/>
                  <a:pt x="327" y="2"/>
                </a:cubicBezTo>
                <a:cubicBezTo>
                  <a:pt x="327" y="2"/>
                  <a:pt x="327" y="2"/>
                  <a:pt x="326" y="2"/>
                </a:cubicBezTo>
                <a:cubicBezTo>
                  <a:pt x="315" y="1"/>
                  <a:pt x="303" y="0"/>
                  <a:pt x="289" y="0"/>
                </a:cubicBezTo>
                <a:cubicBezTo>
                  <a:pt x="280" y="0"/>
                  <a:pt x="271" y="1"/>
                  <a:pt x="262" y="1"/>
                </a:cubicBezTo>
                <a:cubicBezTo>
                  <a:pt x="237" y="1"/>
                  <a:pt x="207" y="5"/>
                  <a:pt x="176" y="14"/>
                </a:cubicBezTo>
                <a:cubicBezTo>
                  <a:pt x="121" y="29"/>
                  <a:pt x="76" y="54"/>
                  <a:pt x="58" y="79"/>
                </a:cubicBezTo>
                <a:cubicBezTo>
                  <a:pt x="47" y="91"/>
                  <a:pt x="37" y="104"/>
                  <a:pt x="29" y="119"/>
                </a:cubicBezTo>
                <a:cubicBezTo>
                  <a:pt x="26" y="124"/>
                  <a:pt x="24" y="128"/>
                  <a:pt x="22" y="133"/>
                </a:cubicBezTo>
                <a:cubicBezTo>
                  <a:pt x="8" y="163"/>
                  <a:pt x="0" y="202"/>
                  <a:pt x="0" y="245"/>
                </a:cubicBezTo>
                <a:cubicBezTo>
                  <a:pt x="0" y="291"/>
                  <a:pt x="9" y="333"/>
                  <a:pt x="25" y="363"/>
                </a:cubicBezTo>
                <a:cubicBezTo>
                  <a:pt x="58" y="439"/>
                  <a:pt x="111" y="499"/>
                  <a:pt x="187" y="538"/>
                </a:cubicBezTo>
                <a:cubicBezTo>
                  <a:pt x="215" y="552"/>
                  <a:pt x="246" y="560"/>
                  <a:pt x="278" y="563"/>
                </a:cubicBezTo>
                <a:cubicBezTo>
                  <a:pt x="314" y="566"/>
                  <a:pt x="349" y="563"/>
                  <a:pt x="382" y="550"/>
                </a:cubicBezTo>
                <a:cubicBezTo>
                  <a:pt x="422" y="535"/>
                  <a:pt x="453" y="508"/>
                  <a:pt x="480" y="476"/>
                </a:cubicBezTo>
                <a:cubicBezTo>
                  <a:pt x="524" y="425"/>
                  <a:pt x="554" y="366"/>
                  <a:pt x="570" y="301"/>
                </a:cubicBezTo>
                <a:cubicBezTo>
                  <a:pt x="590" y="225"/>
                  <a:pt x="580" y="153"/>
                  <a:pt x="526" y="92"/>
                </a:cubicBezTo>
                <a:close/>
              </a:path>
            </a:pathLst>
          </a:custGeom>
          <a:solidFill>
            <a:srgbClr val="F89E29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/>
          </a:p>
        </p:txBody>
      </p:sp>
      <p:sp>
        <p:nvSpPr>
          <p:cNvPr id="64" name="Freeform 5"/>
          <p:cNvSpPr/>
          <p:nvPr/>
        </p:nvSpPr>
        <p:spPr bwMode="auto">
          <a:xfrm rot="3526558">
            <a:off x="1830015" y="2903413"/>
            <a:ext cx="677255" cy="649217"/>
          </a:xfrm>
          <a:custGeom>
            <a:avLst/>
            <a:gdLst>
              <a:gd name="T0" fmla="*/ 526 w 590"/>
              <a:gd name="T1" fmla="*/ 92 h 566"/>
              <a:gd name="T2" fmla="*/ 426 w 590"/>
              <a:gd name="T3" fmla="*/ 25 h 566"/>
              <a:gd name="T4" fmla="*/ 327 w 590"/>
              <a:gd name="T5" fmla="*/ 2 h 566"/>
              <a:gd name="T6" fmla="*/ 326 w 590"/>
              <a:gd name="T7" fmla="*/ 2 h 566"/>
              <a:gd name="T8" fmla="*/ 289 w 590"/>
              <a:gd name="T9" fmla="*/ 0 h 566"/>
              <a:gd name="T10" fmla="*/ 262 w 590"/>
              <a:gd name="T11" fmla="*/ 1 h 566"/>
              <a:gd name="T12" fmla="*/ 176 w 590"/>
              <a:gd name="T13" fmla="*/ 14 h 566"/>
              <a:gd name="T14" fmla="*/ 58 w 590"/>
              <a:gd name="T15" fmla="*/ 79 h 566"/>
              <a:gd name="T16" fmla="*/ 29 w 590"/>
              <a:gd name="T17" fmla="*/ 119 h 566"/>
              <a:gd name="T18" fmla="*/ 22 w 590"/>
              <a:gd name="T19" fmla="*/ 133 h 566"/>
              <a:gd name="T20" fmla="*/ 0 w 590"/>
              <a:gd name="T21" fmla="*/ 245 h 566"/>
              <a:gd name="T22" fmla="*/ 25 w 590"/>
              <a:gd name="T23" fmla="*/ 363 h 566"/>
              <a:gd name="T24" fmla="*/ 187 w 590"/>
              <a:gd name="T25" fmla="*/ 538 h 566"/>
              <a:gd name="T26" fmla="*/ 278 w 590"/>
              <a:gd name="T27" fmla="*/ 563 h 566"/>
              <a:gd name="T28" fmla="*/ 382 w 590"/>
              <a:gd name="T29" fmla="*/ 550 h 566"/>
              <a:gd name="T30" fmla="*/ 480 w 590"/>
              <a:gd name="T31" fmla="*/ 476 h 566"/>
              <a:gd name="T32" fmla="*/ 570 w 590"/>
              <a:gd name="T33" fmla="*/ 301 h 566"/>
              <a:gd name="T34" fmla="*/ 526 w 590"/>
              <a:gd name="T35" fmla="*/ 92 h 5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90" h="566">
                <a:moveTo>
                  <a:pt x="526" y="92"/>
                </a:moveTo>
                <a:cubicBezTo>
                  <a:pt x="498" y="61"/>
                  <a:pt x="464" y="40"/>
                  <a:pt x="426" y="25"/>
                </a:cubicBezTo>
                <a:cubicBezTo>
                  <a:pt x="394" y="12"/>
                  <a:pt x="361" y="5"/>
                  <a:pt x="327" y="2"/>
                </a:cubicBezTo>
                <a:cubicBezTo>
                  <a:pt x="327" y="2"/>
                  <a:pt x="327" y="2"/>
                  <a:pt x="326" y="2"/>
                </a:cubicBezTo>
                <a:cubicBezTo>
                  <a:pt x="315" y="1"/>
                  <a:pt x="303" y="0"/>
                  <a:pt x="289" y="0"/>
                </a:cubicBezTo>
                <a:cubicBezTo>
                  <a:pt x="280" y="0"/>
                  <a:pt x="271" y="1"/>
                  <a:pt x="262" y="1"/>
                </a:cubicBezTo>
                <a:cubicBezTo>
                  <a:pt x="237" y="1"/>
                  <a:pt x="207" y="5"/>
                  <a:pt x="176" y="14"/>
                </a:cubicBezTo>
                <a:cubicBezTo>
                  <a:pt x="121" y="29"/>
                  <a:pt x="76" y="54"/>
                  <a:pt x="58" y="79"/>
                </a:cubicBezTo>
                <a:cubicBezTo>
                  <a:pt x="47" y="91"/>
                  <a:pt x="37" y="104"/>
                  <a:pt x="29" y="119"/>
                </a:cubicBezTo>
                <a:cubicBezTo>
                  <a:pt x="26" y="124"/>
                  <a:pt x="24" y="128"/>
                  <a:pt x="22" y="133"/>
                </a:cubicBezTo>
                <a:cubicBezTo>
                  <a:pt x="8" y="163"/>
                  <a:pt x="0" y="202"/>
                  <a:pt x="0" y="245"/>
                </a:cubicBezTo>
                <a:cubicBezTo>
                  <a:pt x="0" y="291"/>
                  <a:pt x="9" y="333"/>
                  <a:pt x="25" y="363"/>
                </a:cubicBezTo>
                <a:cubicBezTo>
                  <a:pt x="58" y="439"/>
                  <a:pt x="111" y="499"/>
                  <a:pt x="187" y="538"/>
                </a:cubicBezTo>
                <a:cubicBezTo>
                  <a:pt x="215" y="552"/>
                  <a:pt x="246" y="560"/>
                  <a:pt x="278" y="563"/>
                </a:cubicBezTo>
                <a:cubicBezTo>
                  <a:pt x="314" y="566"/>
                  <a:pt x="349" y="563"/>
                  <a:pt x="382" y="550"/>
                </a:cubicBezTo>
                <a:cubicBezTo>
                  <a:pt x="422" y="535"/>
                  <a:pt x="453" y="508"/>
                  <a:pt x="480" y="476"/>
                </a:cubicBezTo>
                <a:cubicBezTo>
                  <a:pt x="524" y="425"/>
                  <a:pt x="554" y="366"/>
                  <a:pt x="570" y="301"/>
                </a:cubicBezTo>
                <a:cubicBezTo>
                  <a:pt x="590" y="225"/>
                  <a:pt x="580" y="153"/>
                  <a:pt x="526" y="92"/>
                </a:cubicBezTo>
                <a:close/>
              </a:path>
            </a:pathLst>
          </a:custGeom>
          <a:solidFill>
            <a:srgbClr val="90C250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E96E4C-A786-42C8-98B7-EB52B4851D53}" type="slidenum">
              <a:rPr lang="zh-CN" altLang="en-US" smtClean="0"/>
              <a:t>7</a:t>
            </a:fld>
            <a:endParaRPr lang="zh-CN" altLang="en-US"/>
          </a:p>
        </p:txBody>
      </p:sp>
      <p:cxnSp>
        <p:nvCxnSpPr>
          <p:cNvPr id="6" name="直接连接符 5"/>
          <p:cNvCxnSpPr/>
          <p:nvPr/>
        </p:nvCxnSpPr>
        <p:spPr>
          <a:xfrm>
            <a:off x="2315580" y="2108853"/>
            <a:ext cx="3840000" cy="3840000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5916407" y="2108853"/>
            <a:ext cx="3840000" cy="3840000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 rot="5400000">
            <a:off x="5916407" y="2108853"/>
            <a:ext cx="3840000" cy="3840000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>
          <a:xfrm rot="5400000">
            <a:off x="2315580" y="2108853"/>
            <a:ext cx="3840000" cy="3840000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4020061" y="1435857"/>
            <a:ext cx="6479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i="1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Arial" panose="020B0604020202020204" pitchFamily="34" charset="0"/>
              </a:rPr>
              <a:t>2</a:t>
            </a:r>
            <a:endParaRPr lang="zh-CN" altLang="en-US" sz="3200" i="1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007914" y="4569127"/>
            <a:ext cx="6479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i="1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Arial" panose="020B0604020202020204" pitchFamily="34" charset="0"/>
              </a:rPr>
              <a:t>3</a:t>
            </a:r>
            <a:endParaRPr lang="zh-CN" altLang="en-US" sz="3200" i="1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748109" y="2828934"/>
            <a:ext cx="6479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i="1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Arial" panose="020B0604020202020204" pitchFamily="34" charset="0"/>
              </a:rPr>
              <a:t>4</a:t>
            </a:r>
            <a:endParaRPr lang="zh-CN" altLang="en-US" sz="3200" i="1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9648541" y="2888941"/>
            <a:ext cx="6479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i="1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Arial" panose="020B0604020202020204" pitchFamily="34" charset="0"/>
              </a:rPr>
              <a:t>7</a:t>
            </a:r>
            <a:endParaRPr lang="zh-CN" altLang="en-US" sz="3200" i="1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895534" y="2888941"/>
            <a:ext cx="6479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i="1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Arial" panose="020B0604020202020204" pitchFamily="34" charset="0"/>
              </a:rPr>
              <a:t>1</a:t>
            </a:r>
            <a:endParaRPr lang="zh-CN" altLang="en-US" sz="3200" i="1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548307" y="1420269"/>
            <a:ext cx="6479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i="1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Arial" panose="020B0604020202020204" pitchFamily="34" charset="0"/>
              </a:rPr>
              <a:t>5</a:t>
            </a:r>
            <a:endParaRPr lang="zh-CN" altLang="en-US" sz="3200" i="1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488301" y="4522707"/>
            <a:ext cx="6479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i="1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Arial" panose="020B0604020202020204" pitchFamily="34" charset="0"/>
              </a:rPr>
              <a:t>6</a:t>
            </a:r>
            <a:endParaRPr lang="zh-CN" altLang="en-US" sz="3200" i="1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29" name="TextBox 10"/>
          <p:cNvSpPr txBox="1"/>
          <p:nvPr/>
        </p:nvSpPr>
        <p:spPr>
          <a:xfrm>
            <a:off x="575387" y="428667"/>
            <a:ext cx="4857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chemeClr val="bg1">
                    <a:lumMod val="6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Welcome pack</a:t>
            </a:r>
            <a:endParaRPr lang="zh-CN" altLang="en-US" sz="3200" dirty="0">
              <a:solidFill>
                <a:schemeClr val="bg1">
                  <a:lumMod val="65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870511" y="3581753"/>
            <a:ext cx="2596261" cy="384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CN" altLang="en-GB" sz="1865" dirty="0">
                <a:solidFill>
                  <a:schemeClr val="tx1">
                    <a:lumMod val="50000"/>
                    <a:lumOff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校服</a:t>
            </a:r>
            <a:endParaRPr lang="zh-CN" altLang="en-US" sz="1865" dirty="0">
              <a:solidFill>
                <a:schemeClr val="tx1">
                  <a:lumMod val="50000"/>
                  <a:lumOff val="5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4786527" y="3581753"/>
            <a:ext cx="2596261" cy="384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CN" altLang="en-GB" sz="1865" dirty="0">
                <a:solidFill>
                  <a:schemeClr val="tx1">
                    <a:lumMod val="50000"/>
                    <a:lumOff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家長</a:t>
            </a:r>
            <a:r>
              <a:rPr lang="zh-CN" altLang="en-US" sz="1865" dirty="0">
                <a:solidFill>
                  <a:schemeClr val="tx1">
                    <a:lumMod val="50000"/>
                    <a:lumOff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同意書</a:t>
            </a:r>
          </a:p>
        </p:txBody>
      </p:sp>
      <p:sp>
        <p:nvSpPr>
          <p:cNvPr id="67" name="矩形 66"/>
          <p:cNvSpPr/>
          <p:nvPr/>
        </p:nvSpPr>
        <p:spPr>
          <a:xfrm>
            <a:off x="8600306" y="3581753"/>
            <a:ext cx="2596261" cy="384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CN" altLang="en-US" sz="1865" dirty="0">
                <a:solidFill>
                  <a:schemeClr val="tx1">
                    <a:lumMod val="50000"/>
                    <a:lumOff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開學日安排</a:t>
            </a:r>
          </a:p>
        </p:txBody>
      </p:sp>
      <p:sp>
        <p:nvSpPr>
          <p:cNvPr id="68" name="矩形 67"/>
          <p:cNvSpPr/>
          <p:nvPr/>
        </p:nvSpPr>
        <p:spPr>
          <a:xfrm>
            <a:off x="2995876" y="2081586"/>
            <a:ext cx="2596261" cy="384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CN" altLang="en-GB" sz="1865" dirty="0">
                <a:solidFill>
                  <a:schemeClr val="tx1">
                    <a:lumMod val="50000"/>
                    <a:lumOff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課外</a:t>
            </a:r>
            <a:r>
              <a:rPr lang="zh-CN" altLang="en-US" sz="1865" dirty="0">
                <a:solidFill>
                  <a:schemeClr val="tx1">
                    <a:lumMod val="50000"/>
                    <a:lumOff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和收費活動</a:t>
            </a:r>
          </a:p>
        </p:txBody>
      </p:sp>
      <p:sp>
        <p:nvSpPr>
          <p:cNvPr id="69" name="矩形 68"/>
          <p:cNvSpPr/>
          <p:nvPr/>
        </p:nvSpPr>
        <p:spPr>
          <a:xfrm>
            <a:off x="6576054" y="2081586"/>
            <a:ext cx="2596261" cy="384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CN" altLang="en-GB" sz="1865" dirty="0">
                <a:solidFill>
                  <a:schemeClr val="tx1">
                    <a:lumMod val="50000"/>
                    <a:lumOff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醫療</a:t>
            </a:r>
            <a:r>
              <a:rPr lang="zh-CN" altLang="en-US" sz="1865" dirty="0">
                <a:solidFill>
                  <a:schemeClr val="tx1">
                    <a:lumMod val="50000"/>
                    <a:lumOff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表格</a:t>
            </a:r>
          </a:p>
        </p:txBody>
      </p:sp>
      <p:sp>
        <p:nvSpPr>
          <p:cNvPr id="70" name="矩形 69"/>
          <p:cNvSpPr/>
          <p:nvPr/>
        </p:nvSpPr>
        <p:spPr>
          <a:xfrm>
            <a:off x="2979902" y="5227014"/>
            <a:ext cx="2596261" cy="384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CN" altLang="en-GB" sz="1865" dirty="0">
                <a:solidFill>
                  <a:schemeClr val="tx1">
                    <a:lumMod val="50000"/>
                    <a:lumOff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宿舍</a:t>
            </a:r>
            <a:r>
              <a:rPr lang="zh-CN" altLang="en-US" sz="1865" dirty="0">
                <a:solidFill>
                  <a:schemeClr val="tx1">
                    <a:lumMod val="50000"/>
                    <a:lumOff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簡介和校規</a:t>
            </a:r>
          </a:p>
        </p:txBody>
      </p:sp>
      <p:sp>
        <p:nvSpPr>
          <p:cNvPr id="71" name="矩形 70"/>
          <p:cNvSpPr/>
          <p:nvPr/>
        </p:nvSpPr>
        <p:spPr>
          <a:xfrm>
            <a:off x="6516047" y="5227014"/>
            <a:ext cx="2596261" cy="384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CN" altLang="en-US" sz="1865" dirty="0">
                <a:solidFill>
                  <a:schemeClr val="tx1">
                    <a:lumMod val="50000"/>
                    <a:lumOff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個人物品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766E63-0705-B64F-94B4-9153807AAE69}"/>
              </a:ext>
            </a:extLst>
          </p:cNvPr>
          <p:cNvSpPr/>
          <p:nvPr/>
        </p:nvSpPr>
        <p:spPr>
          <a:xfrm>
            <a:off x="8777360" y="4691209"/>
            <a:ext cx="210004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>根據學校</a:t>
            </a:r>
            <a:r>
              <a:rPr lang="en-GB" altLang="zh-CN" dirty="0"/>
              <a:t>Welcome Pack </a:t>
            </a:r>
            <a:r>
              <a:rPr lang="zh-CN" altLang="en-US" dirty="0"/>
              <a:t>購買</a:t>
            </a:r>
            <a:endParaRPr lang="en-GB" altLang="zh-CN" dirty="0"/>
          </a:p>
          <a:p>
            <a:r>
              <a:rPr lang="zh-CN" altLang="en-US" dirty="0"/>
              <a:t>不要買超過的用品，如有需要可以網購或假期後帶回去</a:t>
            </a:r>
            <a:endParaRPr lang="en-GB" altLang="zh-CN" dirty="0"/>
          </a:p>
          <a:p>
            <a:r>
              <a:rPr lang="zh-CN" altLang="en-US" dirty="0"/>
              <a:t>注意宿舍可以使用的空間</a:t>
            </a:r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B67F36-B317-9448-9D65-FF4EFEB57B44}"/>
              </a:ext>
            </a:extLst>
          </p:cNvPr>
          <p:cNvSpPr/>
          <p:nvPr/>
        </p:nvSpPr>
        <p:spPr>
          <a:xfrm>
            <a:off x="5059833" y="4023175"/>
            <a:ext cx="22177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>（</a:t>
            </a:r>
            <a:r>
              <a:rPr lang="en-GB" altLang="zh-CN" dirty="0"/>
              <a:t>Internet/</a:t>
            </a:r>
            <a:r>
              <a:rPr lang="zh-CN" altLang="en-US" dirty="0"/>
              <a:t>電腦使用，校規，零用錢，使用學校設施，學校小店）</a:t>
            </a:r>
            <a:r>
              <a:rPr lang="en-US" altLang="zh-CN" dirty="0"/>
              <a:t>-</a:t>
            </a:r>
            <a:r>
              <a:rPr lang="zh-CN" altLang="en-US" dirty="0"/>
              <a:t>看清楚截止日期</a:t>
            </a:r>
            <a:endParaRPr lang="en-GB" altLang="zh-CN" dirty="0"/>
          </a:p>
        </p:txBody>
      </p:sp>
    </p:spTree>
    <p:extLst>
      <p:ext uri="{BB962C8B-B14F-4D97-AF65-F5344CB8AC3E}">
        <p14:creationId xmlns:p14="http://schemas.microsoft.com/office/powerpoint/2010/main" val="4380724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6" grpId="0" animBg="1"/>
      <p:bldP spid="36" grpId="1" animBg="1"/>
      <p:bldP spid="59" grpId="0" animBg="1"/>
      <p:bldP spid="59" grpId="1" animBg="1"/>
      <p:bldP spid="61" grpId="0" animBg="1"/>
      <p:bldP spid="61" grpId="1" animBg="1"/>
      <p:bldP spid="63" grpId="0" animBg="1"/>
      <p:bldP spid="63" grpId="1" animBg="1"/>
      <p:bldP spid="64" grpId="0" animBg="1"/>
      <p:bldP spid="64" grpId="1" animBg="1"/>
      <p:bldP spid="38" grpId="0"/>
      <p:bldP spid="38" grpId="1"/>
      <p:bldP spid="42" grpId="0"/>
      <p:bldP spid="42" grpId="1"/>
      <p:bldP spid="45" grpId="0"/>
      <p:bldP spid="45" grpId="1"/>
      <p:bldP spid="48" grpId="0"/>
      <p:bldP spid="48" grpId="1"/>
      <p:bldP spid="51" grpId="0"/>
      <p:bldP spid="51" grpId="1"/>
      <p:bldP spid="53" grpId="0"/>
      <p:bldP spid="53" grpId="1"/>
      <p:bldP spid="56" grpId="0"/>
      <p:bldP spid="56" grpId="1"/>
      <p:bldP spid="29" grpId="0"/>
      <p:bldP spid="66" grpId="0"/>
      <p:bldP spid="67" grpId="0"/>
      <p:bldP spid="68" grpId="0"/>
      <p:bldP spid="69" grpId="0"/>
      <p:bldP spid="70" grpId="0"/>
      <p:bldP spid="7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1925537" y="1319119"/>
            <a:ext cx="6780753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5"/>
          <p:cNvSpPr/>
          <p:nvPr/>
        </p:nvSpPr>
        <p:spPr bwMode="auto">
          <a:xfrm>
            <a:off x="425370" y="233645"/>
            <a:ext cx="2640293" cy="2530988"/>
          </a:xfrm>
          <a:custGeom>
            <a:avLst/>
            <a:gdLst>
              <a:gd name="T0" fmla="*/ 526 w 590"/>
              <a:gd name="T1" fmla="*/ 92 h 566"/>
              <a:gd name="T2" fmla="*/ 426 w 590"/>
              <a:gd name="T3" fmla="*/ 25 h 566"/>
              <a:gd name="T4" fmla="*/ 327 w 590"/>
              <a:gd name="T5" fmla="*/ 2 h 566"/>
              <a:gd name="T6" fmla="*/ 326 w 590"/>
              <a:gd name="T7" fmla="*/ 2 h 566"/>
              <a:gd name="T8" fmla="*/ 289 w 590"/>
              <a:gd name="T9" fmla="*/ 0 h 566"/>
              <a:gd name="T10" fmla="*/ 262 w 590"/>
              <a:gd name="T11" fmla="*/ 1 h 566"/>
              <a:gd name="T12" fmla="*/ 176 w 590"/>
              <a:gd name="T13" fmla="*/ 14 h 566"/>
              <a:gd name="T14" fmla="*/ 58 w 590"/>
              <a:gd name="T15" fmla="*/ 79 h 566"/>
              <a:gd name="T16" fmla="*/ 29 w 590"/>
              <a:gd name="T17" fmla="*/ 119 h 566"/>
              <a:gd name="T18" fmla="*/ 22 w 590"/>
              <a:gd name="T19" fmla="*/ 133 h 566"/>
              <a:gd name="T20" fmla="*/ 0 w 590"/>
              <a:gd name="T21" fmla="*/ 245 h 566"/>
              <a:gd name="T22" fmla="*/ 25 w 590"/>
              <a:gd name="T23" fmla="*/ 363 h 566"/>
              <a:gd name="T24" fmla="*/ 187 w 590"/>
              <a:gd name="T25" fmla="*/ 538 h 566"/>
              <a:gd name="T26" fmla="*/ 278 w 590"/>
              <a:gd name="T27" fmla="*/ 563 h 566"/>
              <a:gd name="T28" fmla="*/ 382 w 590"/>
              <a:gd name="T29" fmla="*/ 550 h 566"/>
              <a:gd name="T30" fmla="*/ 480 w 590"/>
              <a:gd name="T31" fmla="*/ 476 h 566"/>
              <a:gd name="T32" fmla="*/ 570 w 590"/>
              <a:gd name="T33" fmla="*/ 301 h 566"/>
              <a:gd name="T34" fmla="*/ 526 w 590"/>
              <a:gd name="T35" fmla="*/ 92 h 5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90" h="566">
                <a:moveTo>
                  <a:pt x="526" y="92"/>
                </a:moveTo>
                <a:cubicBezTo>
                  <a:pt x="498" y="61"/>
                  <a:pt x="464" y="40"/>
                  <a:pt x="426" y="25"/>
                </a:cubicBezTo>
                <a:cubicBezTo>
                  <a:pt x="394" y="12"/>
                  <a:pt x="361" y="5"/>
                  <a:pt x="327" y="2"/>
                </a:cubicBezTo>
                <a:cubicBezTo>
                  <a:pt x="327" y="2"/>
                  <a:pt x="327" y="2"/>
                  <a:pt x="326" y="2"/>
                </a:cubicBezTo>
                <a:cubicBezTo>
                  <a:pt x="315" y="1"/>
                  <a:pt x="303" y="0"/>
                  <a:pt x="289" y="0"/>
                </a:cubicBezTo>
                <a:cubicBezTo>
                  <a:pt x="280" y="0"/>
                  <a:pt x="271" y="1"/>
                  <a:pt x="262" y="1"/>
                </a:cubicBezTo>
                <a:cubicBezTo>
                  <a:pt x="237" y="1"/>
                  <a:pt x="207" y="5"/>
                  <a:pt x="176" y="14"/>
                </a:cubicBezTo>
                <a:cubicBezTo>
                  <a:pt x="121" y="29"/>
                  <a:pt x="76" y="54"/>
                  <a:pt x="58" y="79"/>
                </a:cubicBezTo>
                <a:cubicBezTo>
                  <a:pt x="47" y="91"/>
                  <a:pt x="37" y="104"/>
                  <a:pt x="29" y="119"/>
                </a:cubicBezTo>
                <a:cubicBezTo>
                  <a:pt x="26" y="124"/>
                  <a:pt x="24" y="128"/>
                  <a:pt x="22" y="133"/>
                </a:cubicBezTo>
                <a:cubicBezTo>
                  <a:pt x="8" y="163"/>
                  <a:pt x="0" y="202"/>
                  <a:pt x="0" y="245"/>
                </a:cubicBezTo>
                <a:cubicBezTo>
                  <a:pt x="0" y="291"/>
                  <a:pt x="9" y="333"/>
                  <a:pt x="25" y="363"/>
                </a:cubicBezTo>
                <a:cubicBezTo>
                  <a:pt x="58" y="439"/>
                  <a:pt x="111" y="499"/>
                  <a:pt x="187" y="538"/>
                </a:cubicBezTo>
                <a:cubicBezTo>
                  <a:pt x="215" y="552"/>
                  <a:pt x="246" y="560"/>
                  <a:pt x="278" y="563"/>
                </a:cubicBezTo>
                <a:cubicBezTo>
                  <a:pt x="314" y="566"/>
                  <a:pt x="349" y="563"/>
                  <a:pt x="382" y="550"/>
                </a:cubicBezTo>
                <a:cubicBezTo>
                  <a:pt x="422" y="535"/>
                  <a:pt x="453" y="508"/>
                  <a:pt x="480" y="476"/>
                </a:cubicBezTo>
                <a:cubicBezTo>
                  <a:pt x="524" y="425"/>
                  <a:pt x="554" y="366"/>
                  <a:pt x="570" y="301"/>
                </a:cubicBezTo>
                <a:cubicBezTo>
                  <a:pt x="590" y="225"/>
                  <a:pt x="580" y="153"/>
                  <a:pt x="526" y="92"/>
                </a:cubicBezTo>
                <a:close/>
              </a:path>
            </a:pathLst>
          </a:custGeom>
          <a:solidFill>
            <a:srgbClr val="F06A6A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725402" y="1058121"/>
            <a:ext cx="270030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CN" sz="4265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Calibri" panose="020F0502020204030204" pitchFamily="34" charset="0"/>
              </a:rPr>
              <a:t>Uniform</a:t>
            </a:r>
            <a:endParaRPr lang="zh-CN" altLang="en-US" sz="4265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3" name="Picture 2" descr="A group of girls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EE83211A-6D9D-3248-8777-4263DD0A43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6" b="89968" l="10000" r="94417">
                        <a14:foregroundMark x1="48167" y1="21859" x2="53583" y2="26822"/>
                        <a14:foregroundMark x1="53583" y1="26822" x2="51917" y2="26505"/>
                        <a14:foregroundMark x1="39667" y1="24710" x2="35333" y2="29356"/>
                        <a14:foregroundMark x1="88417" y1="19007" x2="94417" y2="44667"/>
                        <a14:foregroundMark x1="94417" y1="44667" x2="93917" y2="70539"/>
                        <a14:foregroundMark x1="15250" y1="38437" x2="10500" y2="46040"/>
                        <a14:foregroundMark x1="10500" y1="46040" x2="10750" y2="82154"/>
                        <a14:foregroundMark x1="10750" y1="82154" x2="11083" y2="82577"/>
                        <a14:backgroundMark x1="18500" y1="20380" x2="24250" y2="24076"/>
                        <a14:backgroundMark x1="24250" y1="24076" x2="19083" y2="18691"/>
                        <a14:backgroundMark x1="19083" y1="18691" x2="19667" y2="19852"/>
                        <a14:backgroundMark x1="30000" y1="26294" x2="32417" y2="33791"/>
                        <a14:backgroundMark x1="34151" y1="28055" x2="34333" y2="27455"/>
                        <a14:backgroundMark x1="32417" y1="33791" x2="34043" y2="28414"/>
                        <a14:backgroundMark x1="47583" y1="19007" x2="53583" y2="21964"/>
                        <a14:backgroundMark x1="53583" y1="21964" x2="56333" y2="30095"/>
                        <a14:backgroundMark x1="56333" y1="30095" x2="56417" y2="21859"/>
                        <a14:backgroundMark x1="56417" y1="21859" x2="51167" y2="15945"/>
                        <a14:backgroundMark x1="51167" y1="15945" x2="49667" y2="16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897" y="-204321"/>
            <a:ext cx="4321673" cy="3406919"/>
          </a:xfrm>
          <a:prstGeom prst="rect">
            <a:avLst/>
          </a:prstGeom>
        </p:spPr>
      </p:pic>
      <p:pic>
        <p:nvPicPr>
          <p:cNvPr id="5" name="Picture 4" descr="A collage of a child playing a sport&#10;&#10;Description automatically generated with low confidence">
            <a:extLst>
              <a:ext uri="{FF2B5EF4-FFF2-40B4-BE49-F238E27FC236}">
                <a16:creationId xmlns:a16="http://schemas.microsoft.com/office/drawing/2014/main" id="{80EA2466-52E0-254C-B59E-A53851829E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9880" l="9909" r="98933">
                        <a14:foregroundMark x1="47561" y1="28916" x2="43140" y2="19518"/>
                        <a14:foregroundMark x1="43140" y1="19518" x2="33384" y2="12530"/>
                        <a14:foregroundMark x1="33384" y1="12530" x2="21494" y2="10000"/>
                        <a14:foregroundMark x1="21494" y1="10000" x2="19055" y2="21566"/>
                        <a14:foregroundMark x1="19055" y1="21566" x2="23933" y2="31325"/>
                        <a14:foregroundMark x1="23933" y1="31325" x2="24238" y2="40602"/>
                        <a14:foregroundMark x1="24238" y1="40602" x2="12500" y2="62892"/>
                        <a14:foregroundMark x1="12500" y1="62892" x2="14939" y2="83373"/>
                        <a14:foregroundMark x1="14939" y1="83373" x2="13872" y2="92651"/>
                        <a14:foregroundMark x1="13872" y1="92651" x2="19360" y2="99880"/>
                        <a14:foregroundMark x1="87957" y1="79398" x2="82470" y2="89398"/>
                        <a14:foregroundMark x1="82470" y1="89398" x2="95579" y2="91566"/>
                        <a14:foregroundMark x1="95579" y1="91566" x2="98933" y2="82169"/>
                        <a14:foregroundMark x1="98933" y1="82169" x2="95884" y2="78193"/>
                        <a14:foregroundMark x1="45274" y1="29518" x2="29726" y2="33012"/>
                        <a14:foregroundMark x1="29726" y1="33012" x2="25000" y2="48795"/>
                        <a14:foregroundMark x1="25000" y1="48795" x2="27744" y2="61084"/>
                        <a14:foregroundMark x1="27744" y1="61084" x2="41768" y2="63133"/>
                        <a14:foregroundMark x1="41768" y1="63133" x2="46494" y2="62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179" y="22081"/>
            <a:ext cx="2692697" cy="3406919"/>
          </a:xfrm>
          <a:prstGeom prst="rect">
            <a:avLst/>
          </a:prstGeom>
        </p:spPr>
      </p:pic>
      <p:pic>
        <p:nvPicPr>
          <p:cNvPr id="8" name="Picture 7" descr="A collage of a person running&#10;&#10;Description automatically generated with medium confidence">
            <a:extLst>
              <a:ext uri="{FF2B5EF4-FFF2-40B4-BE49-F238E27FC236}">
                <a16:creationId xmlns:a16="http://schemas.microsoft.com/office/drawing/2014/main" id="{E5064E2E-CAC3-4844-BA7D-FACB615004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53" b="94030" l="4627" r="94776">
                        <a14:foregroundMark x1="20746" y1="28856" x2="4627" y2="29602"/>
                        <a14:foregroundMark x1="4627" y1="29602" x2="14328" y2="48756"/>
                        <a14:foregroundMark x1="13433" y1="25373" x2="20896" y2="25622"/>
                        <a14:foregroundMark x1="68955" y1="9950" x2="57612" y2="21517"/>
                        <a14:foregroundMark x1="57612" y1="21517" x2="51940" y2="24378"/>
                        <a14:foregroundMark x1="67164" y1="10821" x2="62985" y2="9577"/>
                        <a14:foregroundMark x1="69701" y1="11318" x2="72388" y2="24627"/>
                        <a14:foregroundMark x1="72388" y1="24627" x2="76567" y2="10945"/>
                        <a14:foregroundMark x1="76567" y1="10945" x2="93881" y2="18781"/>
                        <a14:foregroundMark x1="90746" y1="27736" x2="86119" y2="41418"/>
                        <a14:foregroundMark x1="86119" y1="41418" x2="89552" y2="56592"/>
                        <a14:foregroundMark x1="89552" y1="56592" x2="86716" y2="61567"/>
                        <a14:foregroundMark x1="80299" y1="58085" x2="62836" y2="55721"/>
                        <a14:foregroundMark x1="62836" y1="55721" x2="58657" y2="51244"/>
                        <a14:foregroundMark x1="51940" y1="27736" x2="53881" y2="42289"/>
                        <a14:foregroundMark x1="53881" y1="42289" x2="54328" y2="42910"/>
                        <a14:foregroundMark x1="68657" y1="29478" x2="73284" y2="29726"/>
                        <a14:foregroundMark x1="88507" y1="25871" x2="88507" y2="25871"/>
                        <a14:foregroundMark x1="71194" y1="27985" x2="71194" y2="27985"/>
                        <a14:foregroundMark x1="52985" y1="24751" x2="57463" y2="32463"/>
                        <a14:foregroundMark x1="93134" y1="21144" x2="94925" y2="27363"/>
                        <a14:foregroundMark x1="92537" y1="82463" x2="75821" y2="82960"/>
                        <a14:foregroundMark x1="75821" y1="82960" x2="68209" y2="87189"/>
                        <a14:foregroundMark x1="84030" y1="94030" x2="80000" y2="820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78" y="2756359"/>
            <a:ext cx="2994132" cy="3592958"/>
          </a:xfrm>
          <a:prstGeom prst="rect">
            <a:avLst/>
          </a:prstGeom>
        </p:spPr>
      </p:pic>
      <p:pic>
        <p:nvPicPr>
          <p:cNvPr id="13" name="Picture 12" descr="A picture containing building, outdoor, old, house&#10;&#10;Description automatically generated">
            <a:extLst>
              <a:ext uri="{FF2B5EF4-FFF2-40B4-BE49-F238E27FC236}">
                <a16:creationId xmlns:a16="http://schemas.microsoft.com/office/drawing/2014/main" id="{BB5B3AE7-8633-D24C-BF3E-F04961ADAB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821" y="3901562"/>
            <a:ext cx="3236358" cy="243354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8182F5B-E7F7-4B45-B52E-85DFCB92EF7D}"/>
              </a:ext>
            </a:extLst>
          </p:cNvPr>
          <p:cNvSpPr/>
          <p:nvPr/>
        </p:nvSpPr>
        <p:spPr>
          <a:xfrm>
            <a:off x="7804367" y="4082666"/>
            <a:ext cx="396226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zh-CN" altLang="en-US" dirty="0"/>
              <a:t>一定要</a:t>
            </a:r>
            <a:r>
              <a:rPr lang="en-US" altLang="zh-CN" dirty="0"/>
              <a:t>check </a:t>
            </a:r>
            <a:r>
              <a:rPr lang="zh-CN" altLang="en-US" dirty="0"/>
              <a:t>是不是網上校服店還是校內店</a:t>
            </a:r>
            <a:endParaRPr lang="en-US" altLang="zh-CN" dirty="0"/>
          </a:p>
          <a:p>
            <a:pPr marL="342900" indent="-342900">
              <a:buFont typeface="Arial" charset="0"/>
              <a:buChar char="•"/>
            </a:pPr>
            <a:r>
              <a:rPr lang="zh-CN" altLang="en-US" dirty="0"/>
              <a:t>需要提前預約（</a:t>
            </a:r>
            <a:r>
              <a:rPr lang="en-GB" altLang="zh-CN" dirty="0"/>
              <a:t>5</a:t>
            </a:r>
            <a:r>
              <a:rPr lang="zh-CN" altLang="en-US" dirty="0"/>
              <a:t>月開始）</a:t>
            </a:r>
            <a:endParaRPr lang="en-GB" altLang="zh-CN" dirty="0"/>
          </a:p>
          <a:p>
            <a:pPr marL="342900" indent="-342900">
              <a:buFont typeface="Arial" charset="0"/>
              <a:buChar char="•"/>
            </a:pPr>
            <a:r>
              <a:rPr lang="zh-CN" altLang="en-US" dirty="0"/>
              <a:t>可以問同校師兄等關於校服</a:t>
            </a:r>
            <a:endParaRPr lang="en-GB" altLang="zh-CN" dirty="0"/>
          </a:p>
          <a:p>
            <a:pPr marL="342900" indent="-342900">
              <a:buFont typeface="Arial" charset="0"/>
              <a:buChar char="•"/>
            </a:pPr>
            <a:r>
              <a:rPr lang="zh-CN" altLang="en-US" dirty="0"/>
              <a:t>可以考慮購買二手校服</a:t>
            </a:r>
            <a:endParaRPr lang="en-GB" altLang="zh-CN" dirty="0"/>
          </a:p>
          <a:p>
            <a:pPr marL="342900" indent="-342900">
              <a:buFont typeface="Arial" charset="0"/>
              <a:buChar char="•"/>
            </a:pPr>
            <a:r>
              <a:rPr lang="zh-CN" altLang="en-US" dirty="0"/>
              <a:t>量度三圍</a:t>
            </a:r>
            <a:endParaRPr lang="en-GB" altLang="zh-CN" dirty="0"/>
          </a:p>
          <a:p>
            <a:pPr marL="342900" indent="-342900">
              <a:buFont typeface="Arial" charset="0"/>
              <a:buChar char="•"/>
            </a:pPr>
            <a:r>
              <a:rPr lang="zh-CN" altLang="en-US" dirty="0"/>
              <a:t>可以透過宿舍</a:t>
            </a:r>
            <a:r>
              <a:rPr lang="en-US" altLang="zh-TW" dirty="0"/>
              <a:t>matron</a:t>
            </a:r>
            <a:r>
              <a:rPr lang="zh-TW" altLang="en-US" dirty="0"/>
              <a:t> 換校服</a:t>
            </a:r>
            <a:endParaRPr lang="en-GB" altLang="zh-CN" dirty="0"/>
          </a:p>
        </p:txBody>
      </p:sp>
      <p:pic>
        <p:nvPicPr>
          <p:cNvPr id="16" name="Picture 15" descr="A picture containing calendar&#10;&#10;Description automatically generated">
            <a:extLst>
              <a:ext uri="{FF2B5EF4-FFF2-40B4-BE49-F238E27FC236}">
                <a16:creationId xmlns:a16="http://schemas.microsoft.com/office/drawing/2014/main" id="{098DED2B-8C4D-7A4B-AF74-2B843A7E78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725" y="2392926"/>
            <a:ext cx="1490827" cy="148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6630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6" dur="5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1925537" y="1319119"/>
            <a:ext cx="6780753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5"/>
          <p:cNvSpPr/>
          <p:nvPr/>
        </p:nvSpPr>
        <p:spPr bwMode="auto">
          <a:xfrm>
            <a:off x="425370" y="233645"/>
            <a:ext cx="2640293" cy="2530988"/>
          </a:xfrm>
          <a:custGeom>
            <a:avLst/>
            <a:gdLst>
              <a:gd name="T0" fmla="*/ 526 w 590"/>
              <a:gd name="T1" fmla="*/ 92 h 566"/>
              <a:gd name="T2" fmla="*/ 426 w 590"/>
              <a:gd name="T3" fmla="*/ 25 h 566"/>
              <a:gd name="T4" fmla="*/ 327 w 590"/>
              <a:gd name="T5" fmla="*/ 2 h 566"/>
              <a:gd name="T6" fmla="*/ 326 w 590"/>
              <a:gd name="T7" fmla="*/ 2 h 566"/>
              <a:gd name="T8" fmla="*/ 289 w 590"/>
              <a:gd name="T9" fmla="*/ 0 h 566"/>
              <a:gd name="T10" fmla="*/ 262 w 590"/>
              <a:gd name="T11" fmla="*/ 1 h 566"/>
              <a:gd name="T12" fmla="*/ 176 w 590"/>
              <a:gd name="T13" fmla="*/ 14 h 566"/>
              <a:gd name="T14" fmla="*/ 58 w 590"/>
              <a:gd name="T15" fmla="*/ 79 h 566"/>
              <a:gd name="T16" fmla="*/ 29 w 590"/>
              <a:gd name="T17" fmla="*/ 119 h 566"/>
              <a:gd name="T18" fmla="*/ 22 w 590"/>
              <a:gd name="T19" fmla="*/ 133 h 566"/>
              <a:gd name="T20" fmla="*/ 0 w 590"/>
              <a:gd name="T21" fmla="*/ 245 h 566"/>
              <a:gd name="T22" fmla="*/ 25 w 590"/>
              <a:gd name="T23" fmla="*/ 363 h 566"/>
              <a:gd name="T24" fmla="*/ 187 w 590"/>
              <a:gd name="T25" fmla="*/ 538 h 566"/>
              <a:gd name="T26" fmla="*/ 278 w 590"/>
              <a:gd name="T27" fmla="*/ 563 h 566"/>
              <a:gd name="T28" fmla="*/ 382 w 590"/>
              <a:gd name="T29" fmla="*/ 550 h 566"/>
              <a:gd name="T30" fmla="*/ 480 w 590"/>
              <a:gd name="T31" fmla="*/ 476 h 566"/>
              <a:gd name="T32" fmla="*/ 570 w 590"/>
              <a:gd name="T33" fmla="*/ 301 h 566"/>
              <a:gd name="T34" fmla="*/ 526 w 590"/>
              <a:gd name="T35" fmla="*/ 92 h 5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90" h="566">
                <a:moveTo>
                  <a:pt x="526" y="92"/>
                </a:moveTo>
                <a:cubicBezTo>
                  <a:pt x="498" y="61"/>
                  <a:pt x="464" y="40"/>
                  <a:pt x="426" y="25"/>
                </a:cubicBezTo>
                <a:cubicBezTo>
                  <a:pt x="394" y="12"/>
                  <a:pt x="361" y="5"/>
                  <a:pt x="327" y="2"/>
                </a:cubicBezTo>
                <a:cubicBezTo>
                  <a:pt x="327" y="2"/>
                  <a:pt x="327" y="2"/>
                  <a:pt x="326" y="2"/>
                </a:cubicBezTo>
                <a:cubicBezTo>
                  <a:pt x="315" y="1"/>
                  <a:pt x="303" y="0"/>
                  <a:pt x="289" y="0"/>
                </a:cubicBezTo>
                <a:cubicBezTo>
                  <a:pt x="280" y="0"/>
                  <a:pt x="271" y="1"/>
                  <a:pt x="262" y="1"/>
                </a:cubicBezTo>
                <a:cubicBezTo>
                  <a:pt x="237" y="1"/>
                  <a:pt x="207" y="5"/>
                  <a:pt x="176" y="14"/>
                </a:cubicBezTo>
                <a:cubicBezTo>
                  <a:pt x="121" y="29"/>
                  <a:pt x="76" y="54"/>
                  <a:pt x="58" y="79"/>
                </a:cubicBezTo>
                <a:cubicBezTo>
                  <a:pt x="47" y="91"/>
                  <a:pt x="37" y="104"/>
                  <a:pt x="29" y="119"/>
                </a:cubicBezTo>
                <a:cubicBezTo>
                  <a:pt x="26" y="124"/>
                  <a:pt x="24" y="128"/>
                  <a:pt x="22" y="133"/>
                </a:cubicBezTo>
                <a:cubicBezTo>
                  <a:pt x="8" y="163"/>
                  <a:pt x="0" y="202"/>
                  <a:pt x="0" y="245"/>
                </a:cubicBezTo>
                <a:cubicBezTo>
                  <a:pt x="0" y="291"/>
                  <a:pt x="9" y="333"/>
                  <a:pt x="25" y="363"/>
                </a:cubicBezTo>
                <a:cubicBezTo>
                  <a:pt x="58" y="439"/>
                  <a:pt x="111" y="499"/>
                  <a:pt x="187" y="538"/>
                </a:cubicBezTo>
                <a:cubicBezTo>
                  <a:pt x="215" y="552"/>
                  <a:pt x="246" y="560"/>
                  <a:pt x="278" y="563"/>
                </a:cubicBezTo>
                <a:cubicBezTo>
                  <a:pt x="314" y="566"/>
                  <a:pt x="349" y="563"/>
                  <a:pt x="382" y="550"/>
                </a:cubicBezTo>
                <a:cubicBezTo>
                  <a:pt x="422" y="535"/>
                  <a:pt x="453" y="508"/>
                  <a:pt x="480" y="476"/>
                </a:cubicBezTo>
                <a:cubicBezTo>
                  <a:pt x="524" y="425"/>
                  <a:pt x="554" y="366"/>
                  <a:pt x="570" y="301"/>
                </a:cubicBezTo>
                <a:cubicBezTo>
                  <a:pt x="590" y="225"/>
                  <a:pt x="580" y="153"/>
                  <a:pt x="526" y="92"/>
                </a:cubicBezTo>
                <a:close/>
              </a:path>
            </a:pathLst>
          </a:custGeom>
          <a:solidFill>
            <a:srgbClr val="F06A6A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725402" y="1058121"/>
            <a:ext cx="270030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GB" sz="4265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Calibri" panose="020F0502020204030204" pitchFamily="34" charset="0"/>
              </a:rPr>
              <a:t>醫療</a:t>
            </a:r>
            <a:endParaRPr lang="zh-CN" altLang="en-US" sz="4265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20691" y="1499139"/>
            <a:ext cx="3994888" cy="420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zh-CN" altLang="en-US" sz="2135" dirty="0">
              <a:solidFill>
                <a:schemeClr val="tx1">
                  <a:lumMod val="50000"/>
                  <a:lumOff val="5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BBD6E0DB-17D0-8547-9B52-9B9BB14546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071" y="1432614"/>
            <a:ext cx="2868951" cy="2295161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9AD2ADD3-0455-9D43-9C87-2443DC327A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20" b="94915" l="9816" r="89571">
                        <a14:foregroundMark x1="59816" y1="4802" x2="36503" y2="4802"/>
                        <a14:foregroundMark x1="36503" y1="4802" x2="27301" y2="7345"/>
                        <a14:foregroundMark x1="25153" y1="6780" x2="26380" y2="48588"/>
                        <a14:foregroundMark x1="43558" y1="17514" x2="34049" y2="54237"/>
                        <a14:foregroundMark x1="65951" y1="33051" x2="13497" y2="27401"/>
                        <a14:foregroundMark x1="13497" y1="27401" x2="13497" y2="27401"/>
                        <a14:foregroundMark x1="15031" y1="19209" x2="15031" y2="41808"/>
                        <a14:foregroundMark x1="15031" y1="41808" x2="18405" y2="50000"/>
                        <a14:foregroundMark x1="16258" y1="94350" x2="65951" y2="949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402" y="1432614"/>
            <a:ext cx="2070100" cy="2247900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5BD1356F-3235-664B-8C7B-A67389B3EC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780" y="1411763"/>
            <a:ext cx="2713850" cy="20353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E07140E-BEF4-B84C-907E-E6CBA89413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23" y="3638901"/>
            <a:ext cx="2530987" cy="253098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8BE32E9-39BB-714A-A3BE-ED6A1B14A02D}"/>
              </a:ext>
            </a:extLst>
          </p:cNvPr>
          <p:cNvSpPr/>
          <p:nvPr/>
        </p:nvSpPr>
        <p:spPr>
          <a:xfrm>
            <a:off x="4025770" y="3907794"/>
            <a:ext cx="747083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>九成都是透過</a:t>
            </a:r>
            <a:r>
              <a:rPr lang="en-GB" altLang="zh-CN" dirty="0"/>
              <a:t>NHS (</a:t>
            </a:r>
            <a:r>
              <a:rPr lang="zh-CN" altLang="en-US" dirty="0"/>
              <a:t>國民保健</a:t>
            </a:r>
            <a:r>
              <a:rPr lang="en-US" altLang="zh-CN" dirty="0"/>
              <a:t>)</a:t>
            </a:r>
            <a:r>
              <a:rPr lang="zh-CN" altLang="en-US" dirty="0"/>
              <a:t>提供</a:t>
            </a:r>
            <a:endParaRPr lang="en-GB" altLang="zh-CN" dirty="0"/>
          </a:p>
          <a:p>
            <a:r>
              <a:rPr lang="zh-CN" altLang="en-US" dirty="0"/>
              <a:t>看醫生</a:t>
            </a:r>
            <a:r>
              <a:rPr lang="en-US" altLang="zh-CN" dirty="0"/>
              <a:t>, </a:t>
            </a:r>
            <a:r>
              <a:rPr lang="zh-CN" altLang="en-US" dirty="0"/>
              <a:t>牙醫</a:t>
            </a:r>
            <a:r>
              <a:rPr lang="en-US" altLang="zh-CN" dirty="0"/>
              <a:t>, </a:t>
            </a:r>
            <a:r>
              <a:rPr lang="zh-CN" altLang="en-US" dirty="0"/>
              <a:t>住院都不用收費</a:t>
            </a:r>
            <a:endParaRPr lang="en-GB" altLang="zh-CN" dirty="0"/>
          </a:p>
          <a:p>
            <a:r>
              <a:rPr lang="zh-CN" altLang="en-US" dirty="0"/>
              <a:t>有任何問題，一定</a:t>
            </a:r>
            <a:r>
              <a:rPr lang="zh-TW" altLang="en-US" dirty="0"/>
              <a:t>要</a:t>
            </a:r>
            <a:r>
              <a:rPr lang="zh-CN" altLang="en-US" dirty="0"/>
              <a:t>告訴學校（例如舍監，</a:t>
            </a:r>
            <a:r>
              <a:rPr lang="en-US" altLang="zh-CN" dirty="0"/>
              <a:t>Medical Centre</a:t>
            </a:r>
            <a:r>
              <a:rPr lang="zh-CN" altLang="zh-CN" dirty="0"/>
              <a:t>）</a:t>
            </a:r>
            <a:r>
              <a:rPr lang="zh-CN" altLang="en-US" dirty="0"/>
              <a:t>等來處理</a:t>
            </a:r>
            <a:endParaRPr lang="en-GB" altLang="zh-CN" dirty="0"/>
          </a:p>
          <a:p>
            <a:r>
              <a:rPr lang="zh-CN" altLang="en-US" dirty="0"/>
              <a:t>簡單的病</a:t>
            </a:r>
            <a:r>
              <a:rPr lang="en-US" altLang="zh-CN" dirty="0"/>
              <a:t>, </a:t>
            </a:r>
            <a:r>
              <a:rPr lang="zh-CN" altLang="en-US" dirty="0"/>
              <a:t>例如傷風感冒等提供止痛藥</a:t>
            </a:r>
            <a:r>
              <a:rPr lang="en-US" altLang="zh-CN" dirty="0"/>
              <a:t> </a:t>
            </a:r>
            <a:endParaRPr lang="en-GB" altLang="zh-CN" dirty="0"/>
          </a:p>
          <a:p>
            <a:r>
              <a:rPr lang="zh-CN" altLang="en-US" dirty="0"/>
              <a:t>需要時候學校會安排醫生</a:t>
            </a:r>
            <a:endParaRPr lang="en-GB" altLang="zh-CN" dirty="0"/>
          </a:p>
          <a:p>
            <a:r>
              <a:rPr lang="zh-CN" altLang="en-US" dirty="0"/>
              <a:t>如因為排期問題，學校醫務所會建議到私人診所</a:t>
            </a:r>
            <a:r>
              <a:rPr lang="en-US" altLang="zh-CN" dirty="0"/>
              <a:t> </a:t>
            </a:r>
            <a:r>
              <a:rPr lang="zh-CN" altLang="en-US" dirty="0"/>
              <a:t>（例如</a:t>
            </a:r>
            <a:r>
              <a:rPr lang="en-US" altLang="zh-CN" dirty="0"/>
              <a:t>Physio)</a:t>
            </a:r>
          </a:p>
          <a:p>
            <a:r>
              <a:rPr lang="zh-CN" altLang="en-US" dirty="0"/>
              <a:t>如果不滿意學校醫療安排，需要請假和監護人帶往倫敦看私家醫生</a:t>
            </a:r>
            <a:endParaRPr lang="en-GB" altLang="zh-CN" dirty="0"/>
          </a:p>
          <a:p>
            <a:r>
              <a:rPr lang="zh-CN" altLang="en-US" dirty="0"/>
              <a:t>如有長期病患紀錄一定要通知學校</a:t>
            </a:r>
            <a:endParaRPr lang="en-GB" altLang="zh-CN" dirty="0"/>
          </a:p>
          <a:p>
            <a:endParaRPr kumimoji="1" lang="ja-JP" alt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127CD14-D9B7-7A43-B220-CB59D7EC93CA}"/>
              </a:ext>
            </a:extLst>
          </p:cNvPr>
          <p:cNvSpPr/>
          <p:nvPr/>
        </p:nvSpPr>
        <p:spPr>
          <a:xfrm>
            <a:off x="4039213" y="388979"/>
            <a:ext cx="6941324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5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請家長在學生生病時要平常心面對</a:t>
            </a:r>
            <a:endParaRPr lang="en-US" sz="35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882420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6" dur="5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6" grpId="0"/>
      <p:bldP spid="17" grpId="0"/>
    </p:bldLst>
  </p:timing>
</p:sld>
</file>

<file path=ppt/theme/theme1.xml><?xml version="1.0" encoding="utf-8"?>
<a:theme xmlns:a="http://schemas.openxmlformats.org/drawingml/2006/main" name="www.freeppt7.com-Best powerpoint templates free download-slideshow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3313</TotalTime>
  <Words>1430</Words>
  <Application>Microsoft Macintosh PowerPoint</Application>
  <PresentationFormat>Widescreen</PresentationFormat>
  <Paragraphs>219</Paragraphs>
  <Slides>17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微软雅黑</vt:lpstr>
      <vt:lpstr>STXihei</vt:lpstr>
      <vt:lpstr>STXihei</vt:lpstr>
      <vt:lpstr>Arial</vt:lpstr>
      <vt:lpstr>Calibri</vt:lpstr>
      <vt:lpstr>www.freeppt7.com-Best powerpoint templates free download-slideshow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demon</dc:creator>
  <cp:lastModifiedBy>Eve Lee</cp:lastModifiedBy>
  <cp:revision>639</cp:revision>
  <dcterms:created xsi:type="dcterms:W3CDTF">2018-07-15T06:44:16Z</dcterms:created>
  <dcterms:modified xsi:type="dcterms:W3CDTF">2023-05-16T15:16:07Z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2052-10.1.0.7400</vt:lpwstr>
  </property>
</Properties>
</file>