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56" r:id="rId2"/>
    <p:sldId id="258" r:id="rId3"/>
    <p:sldId id="265" r:id="rId4"/>
    <p:sldId id="266" r:id="rId5"/>
    <p:sldId id="267" r:id="rId6"/>
    <p:sldId id="268" r:id="rId7"/>
    <p:sldId id="264" r:id="rId8"/>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KmXnnVxdsSeOW4Cno6dBvt6SHv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C4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2408DBC-A5CD-47AB-AE07-AB93308AD2D4}">
  <a:tblStyle styleId="{C2408DBC-A5CD-47AB-AE07-AB93308AD2D4}"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91"/>
    <p:restoredTop sz="94668"/>
  </p:normalViewPr>
  <p:slideViewPr>
    <p:cSldViewPr snapToGrid="0">
      <p:cViewPr>
        <p:scale>
          <a:sx n="102" d="100"/>
          <a:sy n="102" d="100"/>
        </p:scale>
        <p:origin x="-72"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customschemas.google.com/relationships/presentationmetadata" Target="meta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056"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zh-TW"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3: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3: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61391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3: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84007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3: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34855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3: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41474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6" name="Google Shape;256;p9: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11"/>
          <p:cNvSpPr txBox="1">
            <a:spLocks noGrp="1"/>
          </p:cNvSpPr>
          <p:nvPr>
            <p:ph type="ctrTitle"/>
          </p:nvPr>
        </p:nvSpPr>
        <p:spPr>
          <a:xfrm>
            <a:off x="857251" y="1621192"/>
            <a:ext cx="5143501"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1054"/>
              <a:buFont typeface="Arial"/>
              <a:buNone/>
              <a:defRPr sz="11054"/>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1"/>
          <p:cNvSpPr txBox="1">
            <a:spLocks noGrp="1"/>
          </p:cNvSpPr>
          <p:nvPr>
            <p:ph type="subTitle" idx="1"/>
          </p:nvPr>
        </p:nvSpPr>
        <p:spPr>
          <a:xfrm>
            <a:off x="857251" y="5202944"/>
            <a:ext cx="5143501" cy="239165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843"/>
              </a:spcBef>
              <a:spcAft>
                <a:spcPts val="0"/>
              </a:spcAft>
              <a:buClr>
                <a:schemeClr val="dk1"/>
              </a:buClr>
              <a:buSzPts val="4421"/>
              <a:buNone/>
              <a:defRPr sz="4421"/>
            </a:lvl1pPr>
            <a:lvl2pPr lvl="1" algn="ctr">
              <a:lnSpc>
                <a:spcPct val="90000"/>
              </a:lnSpc>
              <a:spcBef>
                <a:spcPts val="922"/>
              </a:spcBef>
              <a:spcAft>
                <a:spcPts val="0"/>
              </a:spcAft>
              <a:buClr>
                <a:schemeClr val="dk1"/>
              </a:buClr>
              <a:buSzPts val="3685"/>
              <a:buNone/>
              <a:defRPr sz="3684"/>
            </a:lvl2pPr>
            <a:lvl3pPr lvl="2" algn="ctr">
              <a:lnSpc>
                <a:spcPct val="90000"/>
              </a:lnSpc>
              <a:spcBef>
                <a:spcPts val="922"/>
              </a:spcBef>
              <a:spcAft>
                <a:spcPts val="0"/>
              </a:spcAft>
              <a:buClr>
                <a:schemeClr val="dk1"/>
              </a:buClr>
              <a:buSzPts val="3316"/>
              <a:buNone/>
              <a:defRPr sz="3316"/>
            </a:lvl3pPr>
            <a:lvl4pPr lvl="3" algn="ctr">
              <a:lnSpc>
                <a:spcPct val="90000"/>
              </a:lnSpc>
              <a:spcBef>
                <a:spcPts val="922"/>
              </a:spcBef>
              <a:spcAft>
                <a:spcPts val="0"/>
              </a:spcAft>
              <a:buClr>
                <a:schemeClr val="dk1"/>
              </a:buClr>
              <a:buSzPts val="2948"/>
              <a:buNone/>
              <a:defRPr sz="2948"/>
            </a:lvl4pPr>
            <a:lvl5pPr lvl="4" algn="ctr">
              <a:lnSpc>
                <a:spcPct val="90000"/>
              </a:lnSpc>
              <a:spcBef>
                <a:spcPts val="922"/>
              </a:spcBef>
              <a:spcAft>
                <a:spcPts val="0"/>
              </a:spcAft>
              <a:buClr>
                <a:schemeClr val="dk1"/>
              </a:buClr>
              <a:buSzPts val="2948"/>
              <a:buNone/>
              <a:defRPr sz="2948"/>
            </a:lvl5pPr>
            <a:lvl6pPr lvl="5" algn="ctr">
              <a:lnSpc>
                <a:spcPct val="90000"/>
              </a:lnSpc>
              <a:spcBef>
                <a:spcPts val="922"/>
              </a:spcBef>
              <a:spcAft>
                <a:spcPts val="0"/>
              </a:spcAft>
              <a:buClr>
                <a:schemeClr val="dk1"/>
              </a:buClr>
              <a:buSzPts val="2948"/>
              <a:buNone/>
              <a:defRPr sz="2948"/>
            </a:lvl6pPr>
            <a:lvl7pPr lvl="6" algn="ctr">
              <a:lnSpc>
                <a:spcPct val="90000"/>
              </a:lnSpc>
              <a:spcBef>
                <a:spcPts val="922"/>
              </a:spcBef>
              <a:spcAft>
                <a:spcPts val="0"/>
              </a:spcAft>
              <a:buClr>
                <a:schemeClr val="dk1"/>
              </a:buClr>
              <a:buSzPts val="2948"/>
              <a:buNone/>
              <a:defRPr sz="2948"/>
            </a:lvl7pPr>
            <a:lvl8pPr lvl="7" algn="ctr">
              <a:lnSpc>
                <a:spcPct val="90000"/>
              </a:lnSpc>
              <a:spcBef>
                <a:spcPts val="922"/>
              </a:spcBef>
              <a:spcAft>
                <a:spcPts val="0"/>
              </a:spcAft>
              <a:buClr>
                <a:schemeClr val="dk1"/>
              </a:buClr>
              <a:buSzPts val="2948"/>
              <a:buNone/>
              <a:defRPr sz="2948"/>
            </a:lvl8pPr>
            <a:lvl9pPr lvl="8" algn="ctr">
              <a:lnSpc>
                <a:spcPct val="90000"/>
              </a:lnSpc>
              <a:spcBef>
                <a:spcPts val="922"/>
              </a:spcBef>
              <a:spcAft>
                <a:spcPts val="0"/>
              </a:spcAft>
              <a:buClr>
                <a:schemeClr val="dk1"/>
              </a:buClr>
              <a:buSzPts val="2948"/>
              <a:buNone/>
              <a:defRPr sz="2948"/>
            </a:lvl9pPr>
          </a:lstStyle>
          <a:p>
            <a:endParaRPr/>
          </a:p>
        </p:txBody>
      </p:sp>
      <p:sp>
        <p:nvSpPr>
          <p:cNvPr id="18" name="Google Shape;18;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2"/>
        <p:cNvGrpSpPr/>
        <p:nvPr/>
      </p:nvGrpSpPr>
      <p:grpSpPr>
        <a:xfrm>
          <a:off x="0" y="0"/>
          <a:ext cx="0" cy="0"/>
          <a:chOff x="0" y="0"/>
          <a:chExt cx="0" cy="0"/>
        </a:xfrm>
      </p:grpSpPr>
      <p:sp>
        <p:nvSpPr>
          <p:cNvPr id="73" name="Google Shape;73;p20"/>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0"/>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843"/>
              </a:spcBef>
              <a:spcAft>
                <a:spcPts val="0"/>
              </a:spcAft>
              <a:buClr>
                <a:schemeClr val="dk1"/>
              </a:buClr>
              <a:buSzPts val="1800"/>
              <a:buChar char="•"/>
              <a:defRPr/>
            </a:lvl1pPr>
            <a:lvl2pPr marL="914400" lvl="1" indent="-342900" algn="l">
              <a:lnSpc>
                <a:spcPct val="90000"/>
              </a:lnSpc>
              <a:spcBef>
                <a:spcPts val="922"/>
              </a:spcBef>
              <a:spcAft>
                <a:spcPts val="0"/>
              </a:spcAft>
              <a:buClr>
                <a:schemeClr val="dk1"/>
              </a:buClr>
              <a:buSzPts val="1800"/>
              <a:buChar char="•"/>
              <a:defRPr/>
            </a:lvl2pPr>
            <a:lvl3pPr marL="1371600" lvl="2" indent="-342900" algn="l">
              <a:lnSpc>
                <a:spcPct val="90000"/>
              </a:lnSpc>
              <a:spcBef>
                <a:spcPts val="922"/>
              </a:spcBef>
              <a:spcAft>
                <a:spcPts val="0"/>
              </a:spcAft>
              <a:buClr>
                <a:schemeClr val="dk1"/>
              </a:buClr>
              <a:buSzPts val="1800"/>
              <a:buChar char="•"/>
              <a:defRPr/>
            </a:lvl3pPr>
            <a:lvl4pPr marL="1828800" lvl="3" indent="-342900" algn="l">
              <a:lnSpc>
                <a:spcPct val="90000"/>
              </a:lnSpc>
              <a:spcBef>
                <a:spcPts val="922"/>
              </a:spcBef>
              <a:spcAft>
                <a:spcPts val="0"/>
              </a:spcAft>
              <a:buClr>
                <a:schemeClr val="dk1"/>
              </a:buClr>
              <a:buSzPts val="1800"/>
              <a:buChar char="•"/>
              <a:defRPr/>
            </a:lvl4pPr>
            <a:lvl5pPr marL="2286000" lvl="4" indent="-342900" algn="l">
              <a:lnSpc>
                <a:spcPct val="90000"/>
              </a:lnSpc>
              <a:spcBef>
                <a:spcPts val="922"/>
              </a:spcBef>
              <a:spcAft>
                <a:spcPts val="0"/>
              </a:spcAft>
              <a:buClr>
                <a:schemeClr val="dk1"/>
              </a:buClr>
              <a:buSzPts val="1800"/>
              <a:buChar char="•"/>
              <a:defRPr/>
            </a:lvl5pPr>
            <a:lvl6pPr marL="2743200" lvl="5" indent="-342900" algn="l">
              <a:lnSpc>
                <a:spcPct val="90000"/>
              </a:lnSpc>
              <a:spcBef>
                <a:spcPts val="922"/>
              </a:spcBef>
              <a:spcAft>
                <a:spcPts val="0"/>
              </a:spcAft>
              <a:buClr>
                <a:schemeClr val="dk1"/>
              </a:buClr>
              <a:buSzPts val="1800"/>
              <a:buChar char="•"/>
              <a:defRPr/>
            </a:lvl6pPr>
            <a:lvl7pPr marL="3200400" lvl="6" indent="-342900" algn="l">
              <a:lnSpc>
                <a:spcPct val="90000"/>
              </a:lnSpc>
              <a:spcBef>
                <a:spcPts val="922"/>
              </a:spcBef>
              <a:spcAft>
                <a:spcPts val="0"/>
              </a:spcAft>
              <a:buClr>
                <a:schemeClr val="dk1"/>
              </a:buClr>
              <a:buSzPts val="1800"/>
              <a:buChar char="•"/>
              <a:defRPr/>
            </a:lvl7pPr>
            <a:lvl8pPr marL="3657600" lvl="7" indent="-342900" algn="l">
              <a:lnSpc>
                <a:spcPct val="90000"/>
              </a:lnSpc>
              <a:spcBef>
                <a:spcPts val="922"/>
              </a:spcBef>
              <a:spcAft>
                <a:spcPts val="0"/>
              </a:spcAft>
              <a:buClr>
                <a:schemeClr val="dk1"/>
              </a:buClr>
              <a:buSzPts val="1800"/>
              <a:buChar char="•"/>
              <a:defRPr/>
            </a:lvl8pPr>
            <a:lvl9pPr marL="4114800" lvl="8" indent="-342900" algn="l">
              <a:lnSpc>
                <a:spcPct val="90000"/>
              </a:lnSpc>
              <a:spcBef>
                <a:spcPts val="922"/>
              </a:spcBef>
              <a:spcAft>
                <a:spcPts val="0"/>
              </a:spcAft>
              <a:buClr>
                <a:schemeClr val="dk1"/>
              </a:buClr>
              <a:buSzPts val="1800"/>
              <a:buChar char="•"/>
              <a:defRPr/>
            </a:lvl9pPr>
          </a:lstStyle>
          <a:p>
            <a:endParaRPr/>
          </a:p>
        </p:txBody>
      </p:sp>
      <p:sp>
        <p:nvSpPr>
          <p:cNvPr id="75" name="Google Shape;75;p2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竖排标题与文本" type="vertTitleAndTx">
  <p:cSld name="VERTICAL_TITLE_AND_VERTICAL_TEXT">
    <p:spTree>
      <p:nvGrpSpPr>
        <p:cNvPr id="1" name="Shape 78"/>
        <p:cNvGrpSpPr/>
        <p:nvPr/>
      </p:nvGrpSpPr>
      <p:grpSpPr>
        <a:xfrm>
          <a:off x="0" y="0"/>
          <a:ext cx="0" cy="0"/>
          <a:chOff x="0" y="0"/>
          <a:chExt cx="0" cy="0"/>
        </a:xfrm>
      </p:grpSpPr>
      <p:sp>
        <p:nvSpPr>
          <p:cNvPr id="79" name="Google Shape;79;p21"/>
          <p:cNvSpPr txBox="1">
            <a:spLocks noGrp="1"/>
          </p:cNvSpPr>
          <p:nvPr>
            <p:ph type="title"/>
          </p:nvPr>
        </p:nvSpPr>
        <p:spPr>
          <a:xfrm rot="5400000">
            <a:off x="1449695" y="3985465"/>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1"/>
          <p:cNvSpPr txBox="1">
            <a:spLocks noGrp="1"/>
          </p:cNvSpPr>
          <p:nvPr>
            <p:ph type="body" idx="1"/>
          </p:nvPr>
        </p:nvSpPr>
        <p:spPr>
          <a:xfrm rot="5400000">
            <a:off x="-1550679" y="2549571"/>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843"/>
              </a:spcBef>
              <a:spcAft>
                <a:spcPts val="0"/>
              </a:spcAft>
              <a:buClr>
                <a:schemeClr val="dk1"/>
              </a:buClr>
              <a:buSzPts val="1800"/>
              <a:buChar char="•"/>
              <a:defRPr/>
            </a:lvl1pPr>
            <a:lvl2pPr marL="914400" lvl="1" indent="-342900" algn="l">
              <a:lnSpc>
                <a:spcPct val="90000"/>
              </a:lnSpc>
              <a:spcBef>
                <a:spcPts val="922"/>
              </a:spcBef>
              <a:spcAft>
                <a:spcPts val="0"/>
              </a:spcAft>
              <a:buClr>
                <a:schemeClr val="dk1"/>
              </a:buClr>
              <a:buSzPts val="1800"/>
              <a:buChar char="•"/>
              <a:defRPr/>
            </a:lvl2pPr>
            <a:lvl3pPr marL="1371600" lvl="2" indent="-342900" algn="l">
              <a:lnSpc>
                <a:spcPct val="90000"/>
              </a:lnSpc>
              <a:spcBef>
                <a:spcPts val="922"/>
              </a:spcBef>
              <a:spcAft>
                <a:spcPts val="0"/>
              </a:spcAft>
              <a:buClr>
                <a:schemeClr val="dk1"/>
              </a:buClr>
              <a:buSzPts val="1800"/>
              <a:buChar char="•"/>
              <a:defRPr/>
            </a:lvl3pPr>
            <a:lvl4pPr marL="1828800" lvl="3" indent="-342900" algn="l">
              <a:lnSpc>
                <a:spcPct val="90000"/>
              </a:lnSpc>
              <a:spcBef>
                <a:spcPts val="922"/>
              </a:spcBef>
              <a:spcAft>
                <a:spcPts val="0"/>
              </a:spcAft>
              <a:buClr>
                <a:schemeClr val="dk1"/>
              </a:buClr>
              <a:buSzPts val="1800"/>
              <a:buChar char="•"/>
              <a:defRPr/>
            </a:lvl4pPr>
            <a:lvl5pPr marL="2286000" lvl="4" indent="-342900" algn="l">
              <a:lnSpc>
                <a:spcPct val="90000"/>
              </a:lnSpc>
              <a:spcBef>
                <a:spcPts val="922"/>
              </a:spcBef>
              <a:spcAft>
                <a:spcPts val="0"/>
              </a:spcAft>
              <a:buClr>
                <a:schemeClr val="dk1"/>
              </a:buClr>
              <a:buSzPts val="1800"/>
              <a:buChar char="•"/>
              <a:defRPr/>
            </a:lvl5pPr>
            <a:lvl6pPr marL="2743200" lvl="5" indent="-342900" algn="l">
              <a:lnSpc>
                <a:spcPct val="90000"/>
              </a:lnSpc>
              <a:spcBef>
                <a:spcPts val="922"/>
              </a:spcBef>
              <a:spcAft>
                <a:spcPts val="0"/>
              </a:spcAft>
              <a:buClr>
                <a:schemeClr val="dk1"/>
              </a:buClr>
              <a:buSzPts val="1800"/>
              <a:buChar char="•"/>
              <a:defRPr/>
            </a:lvl6pPr>
            <a:lvl7pPr marL="3200400" lvl="6" indent="-342900" algn="l">
              <a:lnSpc>
                <a:spcPct val="90000"/>
              </a:lnSpc>
              <a:spcBef>
                <a:spcPts val="922"/>
              </a:spcBef>
              <a:spcAft>
                <a:spcPts val="0"/>
              </a:spcAft>
              <a:buClr>
                <a:schemeClr val="dk1"/>
              </a:buClr>
              <a:buSzPts val="1800"/>
              <a:buChar char="•"/>
              <a:defRPr/>
            </a:lvl7pPr>
            <a:lvl8pPr marL="3657600" lvl="7" indent="-342900" algn="l">
              <a:lnSpc>
                <a:spcPct val="90000"/>
              </a:lnSpc>
              <a:spcBef>
                <a:spcPts val="922"/>
              </a:spcBef>
              <a:spcAft>
                <a:spcPts val="0"/>
              </a:spcAft>
              <a:buClr>
                <a:schemeClr val="dk1"/>
              </a:buClr>
              <a:buSzPts val="1800"/>
              <a:buChar char="•"/>
              <a:defRPr/>
            </a:lvl8pPr>
            <a:lvl9pPr marL="4114800" lvl="8" indent="-342900" algn="l">
              <a:lnSpc>
                <a:spcPct val="90000"/>
              </a:lnSpc>
              <a:spcBef>
                <a:spcPts val="922"/>
              </a:spcBef>
              <a:spcAft>
                <a:spcPts val="0"/>
              </a:spcAft>
              <a:buClr>
                <a:schemeClr val="dk1"/>
              </a:buClr>
              <a:buSzPts val="1800"/>
              <a:buChar char="•"/>
              <a:defRPr/>
            </a:lvl9pPr>
          </a:lstStyle>
          <a:p>
            <a:endParaRPr/>
          </a:p>
        </p:txBody>
      </p:sp>
      <p:sp>
        <p:nvSpPr>
          <p:cNvPr id="81" name="Google Shape;81;p2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2"/>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843"/>
              </a:spcBef>
              <a:spcAft>
                <a:spcPts val="0"/>
              </a:spcAft>
              <a:buClr>
                <a:schemeClr val="dk1"/>
              </a:buClr>
              <a:buSzPts val="1800"/>
              <a:buChar char="•"/>
              <a:defRPr/>
            </a:lvl1pPr>
            <a:lvl2pPr marL="914400" lvl="1" indent="-342900" algn="l">
              <a:lnSpc>
                <a:spcPct val="90000"/>
              </a:lnSpc>
              <a:spcBef>
                <a:spcPts val="922"/>
              </a:spcBef>
              <a:spcAft>
                <a:spcPts val="0"/>
              </a:spcAft>
              <a:buClr>
                <a:schemeClr val="dk1"/>
              </a:buClr>
              <a:buSzPts val="1800"/>
              <a:buChar char="•"/>
              <a:defRPr/>
            </a:lvl2pPr>
            <a:lvl3pPr marL="1371600" lvl="2" indent="-342900" algn="l">
              <a:lnSpc>
                <a:spcPct val="90000"/>
              </a:lnSpc>
              <a:spcBef>
                <a:spcPts val="922"/>
              </a:spcBef>
              <a:spcAft>
                <a:spcPts val="0"/>
              </a:spcAft>
              <a:buClr>
                <a:schemeClr val="dk1"/>
              </a:buClr>
              <a:buSzPts val="1800"/>
              <a:buChar char="•"/>
              <a:defRPr/>
            </a:lvl3pPr>
            <a:lvl4pPr marL="1828800" lvl="3" indent="-342900" algn="l">
              <a:lnSpc>
                <a:spcPct val="90000"/>
              </a:lnSpc>
              <a:spcBef>
                <a:spcPts val="922"/>
              </a:spcBef>
              <a:spcAft>
                <a:spcPts val="0"/>
              </a:spcAft>
              <a:buClr>
                <a:schemeClr val="dk1"/>
              </a:buClr>
              <a:buSzPts val="1800"/>
              <a:buChar char="•"/>
              <a:defRPr/>
            </a:lvl4pPr>
            <a:lvl5pPr marL="2286000" lvl="4" indent="-342900" algn="l">
              <a:lnSpc>
                <a:spcPct val="90000"/>
              </a:lnSpc>
              <a:spcBef>
                <a:spcPts val="922"/>
              </a:spcBef>
              <a:spcAft>
                <a:spcPts val="0"/>
              </a:spcAft>
              <a:buClr>
                <a:schemeClr val="dk1"/>
              </a:buClr>
              <a:buSzPts val="1800"/>
              <a:buChar char="•"/>
              <a:defRPr/>
            </a:lvl5pPr>
            <a:lvl6pPr marL="2743200" lvl="5" indent="-342900" algn="l">
              <a:lnSpc>
                <a:spcPct val="90000"/>
              </a:lnSpc>
              <a:spcBef>
                <a:spcPts val="922"/>
              </a:spcBef>
              <a:spcAft>
                <a:spcPts val="0"/>
              </a:spcAft>
              <a:buClr>
                <a:schemeClr val="dk1"/>
              </a:buClr>
              <a:buSzPts val="1800"/>
              <a:buChar char="•"/>
              <a:defRPr/>
            </a:lvl6pPr>
            <a:lvl7pPr marL="3200400" lvl="6" indent="-342900" algn="l">
              <a:lnSpc>
                <a:spcPct val="90000"/>
              </a:lnSpc>
              <a:spcBef>
                <a:spcPts val="922"/>
              </a:spcBef>
              <a:spcAft>
                <a:spcPts val="0"/>
              </a:spcAft>
              <a:buClr>
                <a:schemeClr val="dk1"/>
              </a:buClr>
              <a:buSzPts val="1800"/>
              <a:buChar char="•"/>
              <a:defRPr/>
            </a:lvl7pPr>
            <a:lvl8pPr marL="3657600" lvl="7" indent="-342900" algn="l">
              <a:lnSpc>
                <a:spcPct val="90000"/>
              </a:lnSpc>
              <a:spcBef>
                <a:spcPts val="922"/>
              </a:spcBef>
              <a:spcAft>
                <a:spcPts val="0"/>
              </a:spcAft>
              <a:buClr>
                <a:schemeClr val="dk1"/>
              </a:buClr>
              <a:buSzPts val="1800"/>
              <a:buChar char="•"/>
              <a:defRPr/>
            </a:lvl8pPr>
            <a:lvl9pPr marL="4114800" lvl="8" indent="-342900" algn="l">
              <a:lnSpc>
                <a:spcPct val="90000"/>
              </a:lnSpc>
              <a:spcBef>
                <a:spcPts val="922"/>
              </a:spcBef>
              <a:spcAft>
                <a:spcPts val="0"/>
              </a:spcAft>
              <a:buClr>
                <a:schemeClr val="dk1"/>
              </a:buClr>
              <a:buSzPts val="1800"/>
              <a:buChar char="•"/>
              <a:defRPr/>
            </a:lvl9pPr>
          </a:lstStyle>
          <a:p>
            <a:endParaRPr/>
          </a:p>
        </p:txBody>
      </p:sp>
      <p:sp>
        <p:nvSpPr>
          <p:cNvPr id="24" name="Google Shape;24;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1054"/>
              <a:buFont typeface="Arial"/>
              <a:buNone/>
              <a:defRPr sz="11054"/>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3"/>
          <p:cNvSpPr txBox="1">
            <a:spLocks noGrp="1"/>
          </p:cNvSpPr>
          <p:nvPr>
            <p:ph type="body" idx="1"/>
          </p:nvPr>
        </p:nvSpPr>
        <p:spPr>
          <a:xfrm>
            <a:off x="467916" y="6629225"/>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43"/>
              </a:spcBef>
              <a:spcAft>
                <a:spcPts val="0"/>
              </a:spcAft>
              <a:buClr>
                <a:srgbClr val="888888"/>
              </a:buClr>
              <a:buSzPts val="4421"/>
              <a:buNone/>
              <a:defRPr sz="4421">
                <a:solidFill>
                  <a:srgbClr val="888888"/>
                </a:solidFill>
              </a:defRPr>
            </a:lvl1pPr>
            <a:lvl2pPr marL="914400" lvl="1" indent="-228600" algn="l">
              <a:lnSpc>
                <a:spcPct val="90000"/>
              </a:lnSpc>
              <a:spcBef>
                <a:spcPts val="922"/>
              </a:spcBef>
              <a:spcAft>
                <a:spcPts val="0"/>
              </a:spcAft>
              <a:buClr>
                <a:srgbClr val="888888"/>
              </a:buClr>
              <a:buSzPts val="3685"/>
              <a:buNone/>
              <a:defRPr sz="3684">
                <a:solidFill>
                  <a:srgbClr val="888888"/>
                </a:solidFill>
              </a:defRPr>
            </a:lvl2pPr>
            <a:lvl3pPr marL="1371600" lvl="2" indent="-228600" algn="l">
              <a:lnSpc>
                <a:spcPct val="90000"/>
              </a:lnSpc>
              <a:spcBef>
                <a:spcPts val="922"/>
              </a:spcBef>
              <a:spcAft>
                <a:spcPts val="0"/>
              </a:spcAft>
              <a:buClr>
                <a:srgbClr val="888888"/>
              </a:buClr>
              <a:buSzPts val="3316"/>
              <a:buNone/>
              <a:defRPr sz="3316">
                <a:solidFill>
                  <a:srgbClr val="888888"/>
                </a:solidFill>
              </a:defRPr>
            </a:lvl3pPr>
            <a:lvl4pPr marL="1828800" lvl="3" indent="-228600" algn="l">
              <a:lnSpc>
                <a:spcPct val="90000"/>
              </a:lnSpc>
              <a:spcBef>
                <a:spcPts val="922"/>
              </a:spcBef>
              <a:spcAft>
                <a:spcPts val="0"/>
              </a:spcAft>
              <a:buClr>
                <a:srgbClr val="888888"/>
              </a:buClr>
              <a:buSzPts val="2948"/>
              <a:buNone/>
              <a:defRPr sz="2948">
                <a:solidFill>
                  <a:srgbClr val="888888"/>
                </a:solidFill>
              </a:defRPr>
            </a:lvl4pPr>
            <a:lvl5pPr marL="2286000" lvl="4" indent="-228600" algn="l">
              <a:lnSpc>
                <a:spcPct val="90000"/>
              </a:lnSpc>
              <a:spcBef>
                <a:spcPts val="922"/>
              </a:spcBef>
              <a:spcAft>
                <a:spcPts val="0"/>
              </a:spcAft>
              <a:buClr>
                <a:srgbClr val="888888"/>
              </a:buClr>
              <a:buSzPts val="2948"/>
              <a:buNone/>
              <a:defRPr sz="2948">
                <a:solidFill>
                  <a:srgbClr val="888888"/>
                </a:solidFill>
              </a:defRPr>
            </a:lvl5pPr>
            <a:lvl6pPr marL="2743200" lvl="5" indent="-228600" algn="l">
              <a:lnSpc>
                <a:spcPct val="90000"/>
              </a:lnSpc>
              <a:spcBef>
                <a:spcPts val="922"/>
              </a:spcBef>
              <a:spcAft>
                <a:spcPts val="0"/>
              </a:spcAft>
              <a:buClr>
                <a:srgbClr val="888888"/>
              </a:buClr>
              <a:buSzPts val="2948"/>
              <a:buNone/>
              <a:defRPr sz="2948">
                <a:solidFill>
                  <a:srgbClr val="888888"/>
                </a:solidFill>
              </a:defRPr>
            </a:lvl6pPr>
            <a:lvl7pPr marL="3200400" lvl="6" indent="-228600" algn="l">
              <a:lnSpc>
                <a:spcPct val="90000"/>
              </a:lnSpc>
              <a:spcBef>
                <a:spcPts val="922"/>
              </a:spcBef>
              <a:spcAft>
                <a:spcPts val="0"/>
              </a:spcAft>
              <a:buClr>
                <a:srgbClr val="888888"/>
              </a:buClr>
              <a:buSzPts val="2948"/>
              <a:buNone/>
              <a:defRPr sz="2948">
                <a:solidFill>
                  <a:srgbClr val="888888"/>
                </a:solidFill>
              </a:defRPr>
            </a:lvl7pPr>
            <a:lvl8pPr marL="3657600" lvl="7" indent="-228600" algn="l">
              <a:lnSpc>
                <a:spcPct val="90000"/>
              </a:lnSpc>
              <a:spcBef>
                <a:spcPts val="922"/>
              </a:spcBef>
              <a:spcAft>
                <a:spcPts val="0"/>
              </a:spcAft>
              <a:buClr>
                <a:srgbClr val="888888"/>
              </a:buClr>
              <a:buSzPts val="2948"/>
              <a:buNone/>
              <a:defRPr sz="2948">
                <a:solidFill>
                  <a:srgbClr val="888888"/>
                </a:solidFill>
              </a:defRPr>
            </a:lvl8pPr>
            <a:lvl9pPr marL="4114800" lvl="8" indent="-228600" algn="l">
              <a:lnSpc>
                <a:spcPct val="90000"/>
              </a:lnSpc>
              <a:spcBef>
                <a:spcPts val="922"/>
              </a:spcBef>
              <a:spcAft>
                <a:spcPts val="0"/>
              </a:spcAft>
              <a:buClr>
                <a:srgbClr val="888888"/>
              </a:buClr>
              <a:buSzPts val="2948"/>
              <a:buNone/>
              <a:defRPr sz="2948">
                <a:solidFill>
                  <a:srgbClr val="888888"/>
                </a:solidFill>
              </a:defRPr>
            </a:lvl9pPr>
          </a:lstStyle>
          <a:p>
            <a:endParaRPr/>
          </a:p>
        </p:txBody>
      </p:sp>
      <p:sp>
        <p:nvSpPr>
          <p:cNvPr id="30" name="Google Shape;30;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3"/>
        <p:cNvGrpSpPr/>
        <p:nvPr/>
      </p:nvGrpSpPr>
      <p:grpSpPr>
        <a:xfrm>
          <a:off x="0" y="0"/>
          <a:ext cx="0" cy="0"/>
          <a:chOff x="0" y="0"/>
          <a:chExt cx="0" cy="0"/>
        </a:xfrm>
      </p:grpSpPr>
      <p:sp>
        <p:nvSpPr>
          <p:cNvPr id="34" name="Google Shape;34;p1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4"/>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843"/>
              </a:spcBef>
              <a:spcAft>
                <a:spcPts val="0"/>
              </a:spcAft>
              <a:buClr>
                <a:schemeClr val="dk1"/>
              </a:buClr>
              <a:buSzPts val="1800"/>
              <a:buChar char="•"/>
              <a:defRPr/>
            </a:lvl1pPr>
            <a:lvl2pPr marL="914400" lvl="1" indent="-342900" algn="l">
              <a:lnSpc>
                <a:spcPct val="90000"/>
              </a:lnSpc>
              <a:spcBef>
                <a:spcPts val="922"/>
              </a:spcBef>
              <a:spcAft>
                <a:spcPts val="0"/>
              </a:spcAft>
              <a:buClr>
                <a:schemeClr val="dk1"/>
              </a:buClr>
              <a:buSzPts val="1800"/>
              <a:buChar char="•"/>
              <a:defRPr/>
            </a:lvl2pPr>
            <a:lvl3pPr marL="1371600" lvl="2" indent="-342900" algn="l">
              <a:lnSpc>
                <a:spcPct val="90000"/>
              </a:lnSpc>
              <a:spcBef>
                <a:spcPts val="922"/>
              </a:spcBef>
              <a:spcAft>
                <a:spcPts val="0"/>
              </a:spcAft>
              <a:buClr>
                <a:schemeClr val="dk1"/>
              </a:buClr>
              <a:buSzPts val="1800"/>
              <a:buChar char="•"/>
              <a:defRPr/>
            </a:lvl3pPr>
            <a:lvl4pPr marL="1828800" lvl="3" indent="-342900" algn="l">
              <a:lnSpc>
                <a:spcPct val="90000"/>
              </a:lnSpc>
              <a:spcBef>
                <a:spcPts val="922"/>
              </a:spcBef>
              <a:spcAft>
                <a:spcPts val="0"/>
              </a:spcAft>
              <a:buClr>
                <a:schemeClr val="dk1"/>
              </a:buClr>
              <a:buSzPts val="1800"/>
              <a:buChar char="•"/>
              <a:defRPr/>
            </a:lvl4pPr>
            <a:lvl5pPr marL="2286000" lvl="4" indent="-342900" algn="l">
              <a:lnSpc>
                <a:spcPct val="90000"/>
              </a:lnSpc>
              <a:spcBef>
                <a:spcPts val="922"/>
              </a:spcBef>
              <a:spcAft>
                <a:spcPts val="0"/>
              </a:spcAft>
              <a:buClr>
                <a:schemeClr val="dk1"/>
              </a:buClr>
              <a:buSzPts val="1800"/>
              <a:buChar char="•"/>
              <a:defRPr/>
            </a:lvl5pPr>
            <a:lvl6pPr marL="2743200" lvl="5" indent="-342900" algn="l">
              <a:lnSpc>
                <a:spcPct val="90000"/>
              </a:lnSpc>
              <a:spcBef>
                <a:spcPts val="922"/>
              </a:spcBef>
              <a:spcAft>
                <a:spcPts val="0"/>
              </a:spcAft>
              <a:buClr>
                <a:schemeClr val="dk1"/>
              </a:buClr>
              <a:buSzPts val="1800"/>
              <a:buChar char="•"/>
              <a:defRPr/>
            </a:lvl6pPr>
            <a:lvl7pPr marL="3200400" lvl="6" indent="-342900" algn="l">
              <a:lnSpc>
                <a:spcPct val="90000"/>
              </a:lnSpc>
              <a:spcBef>
                <a:spcPts val="922"/>
              </a:spcBef>
              <a:spcAft>
                <a:spcPts val="0"/>
              </a:spcAft>
              <a:buClr>
                <a:schemeClr val="dk1"/>
              </a:buClr>
              <a:buSzPts val="1800"/>
              <a:buChar char="•"/>
              <a:defRPr/>
            </a:lvl7pPr>
            <a:lvl8pPr marL="3657600" lvl="7" indent="-342900" algn="l">
              <a:lnSpc>
                <a:spcPct val="90000"/>
              </a:lnSpc>
              <a:spcBef>
                <a:spcPts val="922"/>
              </a:spcBef>
              <a:spcAft>
                <a:spcPts val="0"/>
              </a:spcAft>
              <a:buClr>
                <a:schemeClr val="dk1"/>
              </a:buClr>
              <a:buSzPts val="1800"/>
              <a:buChar char="•"/>
              <a:defRPr/>
            </a:lvl8pPr>
            <a:lvl9pPr marL="4114800" lvl="8" indent="-342900" algn="l">
              <a:lnSpc>
                <a:spcPct val="90000"/>
              </a:lnSpc>
              <a:spcBef>
                <a:spcPts val="922"/>
              </a:spcBef>
              <a:spcAft>
                <a:spcPts val="0"/>
              </a:spcAft>
              <a:buClr>
                <a:schemeClr val="dk1"/>
              </a:buClr>
              <a:buSzPts val="1800"/>
              <a:buChar char="•"/>
              <a:defRPr/>
            </a:lvl9pPr>
          </a:lstStyle>
          <a:p>
            <a:endParaRPr/>
          </a:p>
        </p:txBody>
      </p:sp>
      <p:sp>
        <p:nvSpPr>
          <p:cNvPr id="36" name="Google Shape;36;p14"/>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843"/>
              </a:spcBef>
              <a:spcAft>
                <a:spcPts val="0"/>
              </a:spcAft>
              <a:buClr>
                <a:schemeClr val="dk1"/>
              </a:buClr>
              <a:buSzPts val="1800"/>
              <a:buChar char="•"/>
              <a:defRPr/>
            </a:lvl1pPr>
            <a:lvl2pPr marL="914400" lvl="1" indent="-342900" algn="l">
              <a:lnSpc>
                <a:spcPct val="90000"/>
              </a:lnSpc>
              <a:spcBef>
                <a:spcPts val="922"/>
              </a:spcBef>
              <a:spcAft>
                <a:spcPts val="0"/>
              </a:spcAft>
              <a:buClr>
                <a:schemeClr val="dk1"/>
              </a:buClr>
              <a:buSzPts val="1800"/>
              <a:buChar char="•"/>
              <a:defRPr/>
            </a:lvl2pPr>
            <a:lvl3pPr marL="1371600" lvl="2" indent="-342900" algn="l">
              <a:lnSpc>
                <a:spcPct val="90000"/>
              </a:lnSpc>
              <a:spcBef>
                <a:spcPts val="922"/>
              </a:spcBef>
              <a:spcAft>
                <a:spcPts val="0"/>
              </a:spcAft>
              <a:buClr>
                <a:schemeClr val="dk1"/>
              </a:buClr>
              <a:buSzPts val="1800"/>
              <a:buChar char="•"/>
              <a:defRPr/>
            </a:lvl3pPr>
            <a:lvl4pPr marL="1828800" lvl="3" indent="-342900" algn="l">
              <a:lnSpc>
                <a:spcPct val="90000"/>
              </a:lnSpc>
              <a:spcBef>
                <a:spcPts val="922"/>
              </a:spcBef>
              <a:spcAft>
                <a:spcPts val="0"/>
              </a:spcAft>
              <a:buClr>
                <a:schemeClr val="dk1"/>
              </a:buClr>
              <a:buSzPts val="1800"/>
              <a:buChar char="•"/>
              <a:defRPr/>
            </a:lvl4pPr>
            <a:lvl5pPr marL="2286000" lvl="4" indent="-342900" algn="l">
              <a:lnSpc>
                <a:spcPct val="90000"/>
              </a:lnSpc>
              <a:spcBef>
                <a:spcPts val="922"/>
              </a:spcBef>
              <a:spcAft>
                <a:spcPts val="0"/>
              </a:spcAft>
              <a:buClr>
                <a:schemeClr val="dk1"/>
              </a:buClr>
              <a:buSzPts val="1800"/>
              <a:buChar char="•"/>
              <a:defRPr/>
            </a:lvl5pPr>
            <a:lvl6pPr marL="2743200" lvl="5" indent="-342900" algn="l">
              <a:lnSpc>
                <a:spcPct val="90000"/>
              </a:lnSpc>
              <a:spcBef>
                <a:spcPts val="922"/>
              </a:spcBef>
              <a:spcAft>
                <a:spcPts val="0"/>
              </a:spcAft>
              <a:buClr>
                <a:schemeClr val="dk1"/>
              </a:buClr>
              <a:buSzPts val="1800"/>
              <a:buChar char="•"/>
              <a:defRPr/>
            </a:lvl6pPr>
            <a:lvl7pPr marL="3200400" lvl="6" indent="-342900" algn="l">
              <a:lnSpc>
                <a:spcPct val="90000"/>
              </a:lnSpc>
              <a:spcBef>
                <a:spcPts val="922"/>
              </a:spcBef>
              <a:spcAft>
                <a:spcPts val="0"/>
              </a:spcAft>
              <a:buClr>
                <a:schemeClr val="dk1"/>
              </a:buClr>
              <a:buSzPts val="1800"/>
              <a:buChar char="•"/>
              <a:defRPr/>
            </a:lvl7pPr>
            <a:lvl8pPr marL="3657600" lvl="7" indent="-342900" algn="l">
              <a:lnSpc>
                <a:spcPct val="90000"/>
              </a:lnSpc>
              <a:spcBef>
                <a:spcPts val="922"/>
              </a:spcBef>
              <a:spcAft>
                <a:spcPts val="0"/>
              </a:spcAft>
              <a:buClr>
                <a:schemeClr val="dk1"/>
              </a:buClr>
              <a:buSzPts val="1800"/>
              <a:buChar char="•"/>
              <a:defRPr/>
            </a:lvl8pPr>
            <a:lvl9pPr marL="4114800" lvl="8" indent="-342900" algn="l">
              <a:lnSpc>
                <a:spcPct val="90000"/>
              </a:lnSpc>
              <a:spcBef>
                <a:spcPts val="922"/>
              </a:spcBef>
              <a:spcAft>
                <a:spcPts val="0"/>
              </a:spcAft>
              <a:buClr>
                <a:schemeClr val="dk1"/>
              </a:buClr>
              <a:buSzPts val="1800"/>
              <a:buChar char="•"/>
              <a:defRPr/>
            </a:lvl9pPr>
          </a:lstStyle>
          <a:p>
            <a:endParaRPr/>
          </a:p>
        </p:txBody>
      </p:sp>
      <p:sp>
        <p:nvSpPr>
          <p:cNvPr id="37" name="Google Shape;37;p1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0"/>
        <p:cNvGrpSpPr/>
        <p:nvPr/>
      </p:nvGrpSpPr>
      <p:grpSpPr>
        <a:xfrm>
          <a:off x="0" y="0"/>
          <a:ext cx="0" cy="0"/>
          <a:chOff x="0" y="0"/>
          <a:chExt cx="0" cy="0"/>
        </a:xfrm>
      </p:grpSpPr>
      <p:sp>
        <p:nvSpPr>
          <p:cNvPr id="41" name="Google Shape;41;p15"/>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5"/>
          <p:cNvSpPr txBox="1">
            <a:spLocks noGrp="1"/>
          </p:cNvSpPr>
          <p:nvPr>
            <p:ph type="body" idx="1"/>
          </p:nvPr>
        </p:nvSpPr>
        <p:spPr>
          <a:xfrm>
            <a:off x="472381" y="2428348"/>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843"/>
              </a:spcBef>
              <a:spcAft>
                <a:spcPts val="0"/>
              </a:spcAft>
              <a:buClr>
                <a:schemeClr val="dk1"/>
              </a:buClr>
              <a:buSzPts val="4421"/>
              <a:buNone/>
              <a:defRPr sz="4421" b="1"/>
            </a:lvl1pPr>
            <a:lvl2pPr marL="914400" lvl="1" indent="-228600" algn="l">
              <a:lnSpc>
                <a:spcPct val="90000"/>
              </a:lnSpc>
              <a:spcBef>
                <a:spcPts val="922"/>
              </a:spcBef>
              <a:spcAft>
                <a:spcPts val="0"/>
              </a:spcAft>
              <a:buClr>
                <a:schemeClr val="dk1"/>
              </a:buClr>
              <a:buSzPts val="3685"/>
              <a:buNone/>
              <a:defRPr sz="3684" b="1"/>
            </a:lvl2pPr>
            <a:lvl3pPr marL="1371600" lvl="2" indent="-228600" algn="l">
              <a:lnSpc>
                <a:spcPct val="90000"/>
              </a:lnSpc>
              <a:spcBef>
                <a:spcPts val="922"/>
              </a:spcBef>
              <a:spcAft>
                <a:spcPts val="0"/>
              </a:spcAft>
              <a:buClr>
                <a:schemeClr val="dk1"/>
              </a:buClr>
              <a:buSzPts val="3316"/>
              <a:buNone/>
              <a:defRPr sz="3316" b="1"/>
            </a:lvl3pPr>
            <a:lvl4pPr marL="1828800" lvl="3" indent="-228600" algn="l">
              <a:lnSpc>
                <a:spcPct val="90000"/>
              </a:lnSpc>
              <a:spcBef>
                <a:spcPts val="922"/>
              </a:spcBef>
              <a:spcAft>
                <a:spcPts val="0"/>
              </a:spcAft>
              <a:buClr>
                <a:schemeClr val="dk1"/>
              </a:buClr>
              <a:buSzPts val="2948"/>
              <a:buNone/>
              <a:defRPr sz="2948" b="1"/>
            </a:lvl4pPr>
            <a:lvl5pPr marL="2286000" lvl="4" indent="-228600" algn="l">
              <a:lnSpc>
                <a:spcPct val="90000"/>
              </a:lnSpc>
              <a:spcBef>
                <a:spcPts val="922"/>
              </a:spcBef>
              <a:spcAft>
                <a:spcPts val="0"/>
              </a:spcAft>
              <a:buClr>
                <a:schemeClr val="dk1"/>
              </a:buClr>
              <a:buSzPts val="2948"/>
              <a:buNone/>
              <a:defRPr sz="2948" b="1"/>
            </a:lvl5pPr>
            <a:lvl6pPr marL="2743200" lvl="5" indent="-228600" algn="l">
              <a:lnSpc>
                <a:spcPct val="90000"/>
              </a:lnSpc>
              <a:spcBef>
                <a:spcPts val="922"/>
              </a:spcBef>
              <a:spcAft>
                <a:spcPts val="0"/>
              </a:spcAft>
              <a:buClr>
                <a:schemeClr val="dk1"/>
              </a:buClr>
              <a:buSzPts val="2948"/>
              <a:buNone/>
              <a:defRPr sz="2948" b="1"/>
            </a:lvl6pPr>
            <a:lvl7pPr marL="3200400" lvl="6" indent="-228600" algn="l">
              <a:lnSpc>
                <a:spcPct val="90000"/>
              </a:lnSpc>
              <a:spcBef>
                <a:spcPts val="922"/>
              </a:spcBef>
              <a:spcAft>
                <a:spcPts val="0"/>
              </a:spcAft>
              <a:buClr>
                <a:schemeClr val="dk1"/>
              </a:buClr>
              <a:buSzPts val="2948"/>
              <a:buNone/>
              <a:defRPr sz="2948" b="1"/>
            </a:lvl7pPr>
            <a:lvl8pPr marL="3657600" lvl="7" indent="-228600" algn="l">
              <a:lnSpc>
                <a:spcPct val="90000"/>
              </a:lnSpc>
              <a:spcBef>
                <a:spcPts val="922"/>
              </a:spcBef>
              <a:spcAft>
                <a:spcPts val="0"/>
              </a:spcAft>
              <a:buClr>
                <a:schemeClr val="dk1"/>
              </a:buClr>
              <a:buSzPts val="2948"/>
              <a:buNone/>
              <a:defRPr sz="2948" b="1"/>
            </a:lvl8pPr>
            <a:lvl9pPr marL="4114800" lvl="8" indent="-228600" algn="l">
              <a:lnSpc>
                <a:spcPct val="90000"/>
              </a:lnSpc>
              <a:spcBef>
                <a:spcPts val="922"/>
              </a:spcBef>
              <a:spcAft>
                <a:spcPts val="0"/>
              </a:spcAft>
              <a:buClr>
                <a:schemeClr val="dk1"/>
              </a:buClr>
              <a:buSzPts val="2948"/>
              <a:buNone/>
              <a:defRPr sz="2948" b="1"/>
            </a:lvl9pPr>
          </a:lstStyle>
          <a:p>
            <a:endParaRPr/>
          </a:p>
        </p:txBody>
      </p:sp>
      <p:sp>
        <p:nvSpPr>
          <p:cNvPr id="43" name="Google Shape;43;p15"/>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843"/>
              </a:spcBef>
              <a:spcAft>
                <a:spcPts val="0"/>
              </a:spcAft>
              <a:buClr>
                <a:schemeClr val="dk1"/>
              </a:buClr>
              <a:buSzPts val="1800"/>
              <a:buChar char="•"/>
              <a:defRPr/>
            </a:lvl1pPr>
            <a:lvl2pPr marL="914400" lvl="1" indent="-342900" algn="l">
              <a:lnSpc>
                <a:spcPct val="90000"/>
              </a:lnSpc>
              <a:spcBef>
                <a:spcPts val="922"/>
              </a:spcBef>
              <a:spcAft>
                <a:spcPts val="0"/>
              </a:spcAft>
              <a:buClr>
                <a:schemeClr val="dk1"/>
              </a:buClr>
              <a:buSzPts val="1800"/>
              <a:buChar char="•"/>
              <a:defRPr/>
            </a:lvl2pPr>
            <a:lvl3pPr marL="1371600" lvl="2" indent="-342900" algn="l">
              <a:lnSpc>
                <a:spcPct val="90000"/>
              </a:lnSpc>
              <a:spcBef>
                <a:spcPts val="922"/>
              </a:spcBef>
              <a:spcAft>
                <a:spcPts val="0"/>
              </a:spcAft>
              <a:buClr>
                <a:schemeClr val="dk1"/>
              </a:buClr>
              <a:buSzPts val="1800"/>
              <a:buChar char="•"/>
              <a:defRPr/>
            </a:lvl3pPr>
            <a:lvl4pPr marL="1828800" lvl="3" indent="-342900" algn="l">
              <a:lnSpc>
                <a:spcPct val="90000"/>
              </a:lnSpc>
              <a:spcBef>
                <a:spcPts val="922"/>
              </a:spcBef>
              <a:spcAft>
                <a:spcPts val="0"/>
              </a:spcAft>
              <a:buClr>
                <a:schemeClr val="dk1"/>
              </a:buClr>
              <a:buSzPts val="1800"/>
              <a:buChar char="•"/>
              <a:defRPr/>
            </a:lvl4pPr>
            <a:lvl5pPr marL="2286000" lvl="4" indent="-342900" algn="l">
              <a:lnSpc>
                <a:spcPct val="90000"/>
              </a:lnSpc>
              <a:spcBef>
                <a:spcPts val="922"/>
              </a:spcBef>
              <a:spcAft>
                <a:spcPts val="0"/>
              </a:spcAft>
              <a:buClr>
                <a:schemeClr val="dk1"/>
              </a:buClr>
              <a:buSzPts val="1800"/>
              <a:buChar char="•"/>
              <a:defRPr/>
            </a:lvl5pPr>
            <a:lvl6pPr marL="2743200" lvl="5" indent="-342900" algn="l">
              <a:lnSpc>
                <a:spcPct val="90000"/>
              </a:lnSpc>
              <a:spcBef>
                <a:spcPts val="922"/>
              </a:spcBef>
              <a:spcAft>
                <a:spcPts val="0"/>
              </a:spcAft>
              <a:buClr>
                <a:schemeClr val="dk1"/>
              </a:buClr>
              <a:buSzPts val="1800"/>
              <a:buChar char="•"/>
              <a:defRPr/>
            </a:lvl6pPr>
            <a:lvl7pPr marL="3200400" lvl="6" indent="-342900" algn="l">
              <a:lnSpc>
                <a:spcPct val="90000"/>
              </a:lnSpc>
              <a:spcBef>
                <a:spcPts val="922"/>
              </a:spcBef>
              <a:spcAft>
                <a:spcPts val="0"/>
              </a:spcAft>
              <a:buClr>
                <a:schemeClr val="dk1"/>
              </a:buClr>
              <a:buSzPts val="1800"/>
              <a:buChar char="•"/>
              <a:defRPr/>
            </a:lvl7pPr>
            <a:lvl8pPr marL="3657600" lvl="7" indent="-342900" algn="l">
              <a:lnSpc>
                <a:spcPct val="90000"/>
              </a:lnSpc>
              <a:spcBef>
                <a:spcPts val="922"/>
              </a:spcBef>
              <a:spcAft>
                <a:spcPts val="0"/>
              </a:spcAft>
              <a:buClr>
                <a:schemeClr val="dk1"/>
              </a:buClr>
              <a:buSzPts val="1800"/>
              <a:buChar char="•"/>
              <a:defRPr/>
            </a:lvl8pPr>
            <a:lvl9pPr marL="4114800" lvl="8" indent="-342900" algn="l">
              <a:lnSpc>
                <a:spcPct val="90000"/>
              </a:lnSpc>
              <a:spcBef>
                <a:spcPts val="922"/>
              </a:spcBef>
              <a:spcAft>
                <a:spcPts val="0"/>
              </a:spcAft>
              <a:buClr>
                <a:schemeClr val="dk1"/>
              </a:buClr>
              <a:buSzPts val="1800"/>
              <a:buChar char="•"/>
              <a:defRPr/>
            </a:lvl9pPr>
          </a:lstStyle>
          <a:p>
            <a:endParaRPr/>
          </a:p>
        </p:txBody>
      </p:sp>
      <p:sp>
        <p:nvSpPr>
          <p:cNvPr id="44" name="Google Shape;44;p15"/>
          <p:cNvSpPr txBox="1">
            <a:spLocks noGrp="1"/>
          </p:cNvSpPr>
          <p:nvPr>
            <p:ph type="body" idx="3"/>
          </p:nvPr>
        </p:nvSpPr>
        <p:spPr>
          <a:xfrm>
            <a:off x="3471863" y="2428348"/>
            <a:ext cx="2915544"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843"/>
              </a:spcBef>
              <a:spcAft>
                <a:spcPts val="0"/>
              </a:spcAft>
              <a:buClr>
                <a:schemeClr val="dk1"/>
              </a:buClr>
              <a:buSzPts val="4421"/>
              <a:buNone/>
              <a:defRPr sz="4421" b="1"/>
            </a:lvl1pPr>
            <a:lvl2pPr marL="914400" lvl="1" indent="-228600" algn="l">
              <a:lnSpc>
                <a:spcPct val="90000"/>
              </a:lnSpc>
              <a:spcBef>
                <a:spcPts val="922"/>
              </a:spcBef>
              <a:spcAft>
                <a:spcPts val="0"/>
              </a:spcAft>
              <a:buClr>
                <a:schemeClr val="dk1"/>
              </a:buClr>
              <a:buSzPts val="3685"/>
              <a:buNone/>
              <a:defRPr sz="3684" b="1"/>
            </a:lvl2pPr>
            <a:lvl3pPr marL="1371600" lvl="2" indent="-228600" algn="l">
              <a:lnSpc>
                <a:spcPct val="90000"/>
              </a:lnSpc>
              <a:spcBef>
                <a:spcPts val="922"/>
              </a:spcBef>
              <a:spcAft>
                <a:spcPts val="0"/>
              </a:spcAft>
              <a:buClr>
                <a:schemeClr val="dk1"/>
              </a:buClr>
              <a:buSzPts val="3316"/>
              <a:buNone/>
              <a:defRPr sz="3316" b="1"/>
            </a:lvl3pPr>
            <a:lvl4pPr marL="1828800" lvl="3" indent="-228600" algn="l">
              <a:lnSpc>
                <a:spcPct val="90000"/>
              </a:lnSpc>
              <a:spcBef>
                <a:spcPts val="922"/>
              </a:spcBef>
              <a:spcAft>
                <a:spcPts val="0"/>
              </a:spcAft>
              <a:buClr>
                <a:schemeClr val="dk1"/>
              </a:buClr>
              <a:buSzPts val="2948"/>
              <a:buNone/>
              <a:defRPr sz="2948" b="1"/>
            </a:lvl4pPr>
            <a:lvl5pPr marL="2286000" lvl="4" indent="-228600" algn="l">
              <a:lnSpc>
                <a:spcPct val="90000"/>
              </a:lnSpc>
              <a:spcBef>
                <a:spcPts val="922"/>
              </a:spcBef>
              <a:spcAft>
                <a:spcPts val="0"/>
              </a:spcAft>
              <a:buClr>
                <a:schemeClr val="dk1"/>
              </a:buClr>
              <a:buSzPts val="2948"/>
              <a:buNone/>
              <a:defRPr sz="2948" b="1"/>
            </a:lvl5pPr>
            <a:lvl6pPr marL="2743200" lvl="5" indent="-228600" algn="l">
              <a:lnSpc>
                <a:spcPct val="90000"/>
              </a:lnSpc>
              <a:spcBef>
                <a:spcPts val="922"/>
              </a:spcBef>
              <a:spcAft>
                <a:spcPts val="0"/>
              </a:spcAft>
              <a:buClr>
                <a:schemeClr val="dk1"/>
              </a:buClr>
              <a:buSzPts val="2948"/>
              <a:buNone/>
              <a:defRPr sz="2948" b="1"/>
            </a:lvl6pPr>
            <a:lvl7pPr marL="3200400" lvl="6" indent="-228600" algn="l">
              <a:lnSpc>
                <a:spcPct val="90000"/>
              </a:lnSpc>
              <a:spcBef>
                <a:spcPts val="922"/>
              </a:spcBef>
              <a:spcAft>
                <a:spcPts val="0"/>
              </a:spcAft>
              <a:buClr>
                <a:schemeClr val="dk1"/>
              </a:buClr>
              <a:buSzPts val="2948"/>
              <a:buNone/>
              <a:defRPr sz="2948" b="1"/>
            </a:lvl7pPr>
            <a:lvl8pPr marL="3657600" lvl="7" indent="-228600" algn="l">
              <a:lnSpc>
                <a:spcPct val="90000"/>
              </a:lnSpc>
              <a:spcBef>
                <a:spcPts val="922"/>
              </a:spcBef>
              <a:spcAft>
                <a:spcPts val="0"/>
              </a:spcAft>
              <a:buClr>
                <a:schemeClr val="dk1"/>
              </a:buClr>
              <a:buSzPts val="2948"/>
              <a:buNone/>
              <a:defRPr sz="2948" b="1"/>
            </a:lvl8pPr>
            <a:lvl9pPr marL="4114800" lvl="8" indent="-228600" algn="l">
              <a:lnSpc>
                <a:spcPct val="90000"/>
              </a:lnSpc>
              <a:spcBef>
                <a:spcPts val="922"/>
              </a:spcBef>
              <a:spcAft>
                <a:spcPts val="0"/>
              </a:spcAft>
              <a:buClr>
                <a:schemeClr val="dk1"/>
              </a:buClr>
              <a:buSzPts val="2948"/>
              <a:buNone/>
              <a:defRPr sz="2948" b="1"/>
            </a:lvl9pPr>
          </a:lstStyle>
          <a:p>
            <a:endParaRPr/>
          </a:p>
        </p:txBody>
      </p:sp>
      <p:sp>
        <p:nvSpPr>
          <p:cNvPr id="45" name="Google Shape;45;p15"/>
          <p:cNvSpPr txBox="1">
            <a:spLocks noGrp="1"/>
          </p:cNvSpPr>
          <p:nvPr>
            <p:ph type="body" idx="4"/>
          </p:nvPr>
        </p:nvSpPr>
        <p:spPr>
          <a:xfrm>
            <a:off x="3471863" y="3618442"/>
            <a:ext cx="2915544"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843"/>
              </a:spcBef>
              <a:spcAft>
                <a:spcPts val="0"/>
              </a:spcAft>
              <a:buClr>
                <a:schemeClr val="dk1"/>
              </a:buClr>
              <a:buSzPts val="1800"/>
              <a:buChar char="•"/>
              <a:defRPr/>
            </a:lvl1pPr>
            <a:lvl2pPr marL="914400" lvl="1" indent="-342900" algn="l">
              <a:lnSpc>
                <a:spcPct val="90000"/>
              </a:lnSpc>
              <a:spcBef>
                <a:spcPts val="922"/>
              </a:spcBef>
              <a:spcAft>
                <a:spcPts val="0"/>
              </a:spcAft>
              <a:buClr>
                <a:schemeClr val="dk1"/>
              </a:buClr>
              <a:buSzPts val="1800"/>
              <a:buChar char="•"/>
              <a:defRPr/>
            </a:lvl2pPr>
            <a:lvl3pPr marL="1371600" lvl="2" indent="-342900" algn="l">
              <a:lnSpc>
                <a:spcPct val="90000"/>
              </a:lnSpc>
              <a:spcBef>
                <a:spcPts val="922"/>
              </a:spcBef>
              <a:spcAft>
                <a:spcPts val="0"/>
              </a:spcAft>
              <a:buClr>
                <a:schemeClr val="dk1"/>
              </a:buClr>
              <a:buSzPts val="1800"/>
              <a:buChar char="•"/>
              <a:defRPr/>
            </a:lvl3pPr>
            <a:lvl4pPr marL="1828800" lvl="3" indent="-342900" algn="l">
              <a:lnSpc>
                <a:spcPct val="90000"/>
              </a:lnSpc>
              <a:spcBef>
                <a:spcPts val="922"/>
              </a:spcBef>
              <a:spcAft>
                <a:spcPts val="0"/>
              </a:spcAft>
              <a:buClr>
                <a:schemeClr val="dk1"/>
              </a:buClr>
              <a:buSzPts val="1800"/>
              <a:buChar char="•"/>
              <a:defRPr/>
            </a:lvl4pPr>
            <a:lvl5pPr marL="2286000" lvl="4" indent="-342900" algn="l">
              <a:lnSpc>
                <a:spcPct val="90000"/>
              </a:lnSpc>
              <a:spcBef>
                <a:spcPts val="922"/>
              </a:spcBef>
              <a:spcAft>
                <a:spcPts val="0"/>
              </a:spcAft>
              <a:buClr>
                <a:schemeClr val="dk1"/>
              </a:buClr>
              <a:buSzPts val="1800"/>
              <a:buChar char="•"/>
              <a:defRPr/>
            </a:lvl5pPr>
            <a:lvl6pPr marL="2743200" lvl="5" indent="-342900" algn="l">
              <a:lnSpc>
                <a:spcPct val="90000"/>
              </a:lnSpc>
              <a:spcBef>
                <a:spcPts val="922"/>
              </a:spcBef>
              <a:spcAft>
                <a:spcPts val="0"/>
              </a:spcAft>
              <a:buClr>
                <a:schemeClr val="dk1"/>
              </a:buClr>
              <a:buSzPts val="1800"/>
              <a:buChar char="•"/>
              <a:defRPr/>
            </a:lvl6pPr>
            <a:lvl7pPr marL="3200400" lvl="6" indent="-342900" algn="l">
              <a:lnSpc>
                <a:spcPct val="90000"/>
              </a:lnSpc>
              <a:spcBef>
                <a:spcPts val="922"/>
              </a:spcBef>
              <a:spcAft>
                <a:spcPts val="0"/>
              </a:spcAft>
              <a:buClr>
                <a:schemeClr val="dk1"/>
              </a:buClr>
              <a:buSzPts val="1800"/>
              <a:buChar char="•"/>
              <a:defRPr/>
            </a:lvl7pPr>
            <a:lvl8pPr marL="3657600" lvl="7" indent="-342900" algn="l">
              <a:lnSpc>
                <a:spcPct val="90000"/>
              </a:lnSpc>
              <a:spcBef>
                <a:spcPts val="922"/>
              </a:spcBef>
              <a:spcAft>
                <a:spcPts val="0"/>
              </a:spcAft>
              <a:buClr>
                <a:schemeClr val="dk1"/>
              </a:buClr>
              <a:buSzPts val="1800"/>
              <a:buChar char="•"/>
              <a:defRPr/>
            </a:lvl8pPr>
            <a:lvl9pPr marL="4114800" lvl="8" indent="-342900" algn="l">
              <a:lnSpc>
                <a:spcPct val="90000"/>
              </a:lnSpc>
              <a:spcBef>
                <a:spcPts val="922"/>
              </a:spcBef>
              <a:spcAft>
                <a:spcPts val="0"/>
              </a:spcAft>
              <a:buClr>
                <a:schemeClr val="dk1"/>
              </a:buClr>
              <a:buSzPts val="1800"/>
              <a:buChar char="•"/>
              <a:defRPr/>
            </a:lvl9pPr>
          </a:lstStyle>
          <a:p>
            <a:endParaRPr/>
          </a:p>
        </p:txBody>
      </p:sp>
      <p:sp>
        <p:nvSpPr>
          <p:cNvPr id="46" name="Google Shape;46;p1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1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8"/>
        <p:cNvGrpSpPr/>
        <p:nvPr/>
      </p:nvGrpSpPr>
      <p:grpSpPr>
        <a:xfrm>
          <a:off x="0" y="0"/>
          <a:ext cx="0" cy="0"/>
          <a:chOff x="0" y="0"/>
          <a:chExt cx="0" cy="0"/>
        </a:xfrm>
      </p:grpSpPr>
      <p:sp>
        <p:nvSpPr>
          <p:cNvPr id="59" name="Google Shape;59;p18"/>
          <p:cNvSpPr txBox="1">
            <a:spLocks noGrp="1"/>
          </p:cNvSpPr>
          <p:nvPr>
            <p:ph type="title"/>
          </p:nvPr>
        </p:nvSpPr>
        <p:spPr>
          <a:xfrm>
            <a:off x="472382" y="660401"/>
            <a:ext cx="2211883"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896"/>
              <a:buFont typeface="Arial"/>
              <a:buNone/>
              <a:defRPr sz="5896"/>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8"/>
          <p:cNvSpPr txBox="1">
            <a:spLocks noGrp="1"/>
          </p:cNvSpPr>
          <p:nvPr>
            <p:ph type="body" idx="1"/>
          </p:nvPr>
        </p:nvSpPr>
        <p:spPr>
          <a:xfrm>
            <a:off x="2915544" y="1426283"/>
            <a:ext cx="3471862" cy="7039681"/>
          </a:xfrm>
          <a:prstGeom prst="rect">
            <a:avLst/>
          </a:prstGeom>
          <a:noFill/>
          <a:ln>
            <a:noFill/>
          </a:ln>
        </p:spPr>
        <p:txBody>
          <a:bodyPr spcFirstLastPara="1" wrap="square" lIns="91425" tIns="45700" rIns="91425" bIns="45700" anchor="t" anchorCtr="0">
            <a:normAutofit/>
          </a:bodyPr>
          <a:lstStyle>
            <a:lvl1pPr marL="457200" lvl="0" indent="-602996" algn="l">
              <a:lnSpc>
                <a:spcPct val="90000"/>
              </a:lnSpc>
              <a:spcBef>
                <a:spcPts val="1843"/>
              </a:spcBef>
              <a:spcAft>
                <a:spcPts val="0"/>
              </a:spcAft>
              <a:buClr>
                <a:schemeClr val="dk1"/>
              </a:buClr>
              <a:buSzPts val="5896"/>
              <a:buChar char="•"/>
              <a:defRPr sz="5896"/>
            </a:lvl1pPr>
            <a:lvl2pPr marL="914400" lvl="1" indent="-556133" algn="l">
              <a:lnSpc>
                <a:spcPct val="90000"/>
              </a:lnSpc>
              <a:spcBef>
                <a:spcPts val="922"/>
              </a:spcBef>
              <a:spcAft>
                <a:spcPts val="0"/>
              </a:spcAft>
              <a:buClr>
                <a:schemeClr val="dk1"/>
              </a:buClr>
              <a:buSzPts val="5158"/>
              <a:buChar char="•"/>
              <a:defRPr sz="5158"/>
            </a:lvl2pPr>
            <a:lvl3pPr marL="1371600" lvl="2" indent="-509333" algn="l">
              <a:lnSpc>
                <a:spcPct val="90000"/>
              </a:lnSpc>
              <a:spcBef>
                <a:spcPts val="922"/>
              </a:spcBef>
              <a:spcAft>
                <a:spcPts val="0"/>
              </a:spcAft>
              <a:buClr>
                <a:schemeClr val="dk1"/>
              </a:buClr>
              <a:buSzPts val="4421"/>
              <a:buChar char="•"/>
              <a:defRPr sz="4421"/>
            </a:lvl3pPr>
            <a:lvl4pPr marL="1828800" lvl="3" indent="-462597" algn="l">
              <a:lnSpc>
                <a:spcPct val="90000"/>
              </a:lnSpc>
              <a:spcBef>
                <a:spcPts val="922"/>
              </a:spcBef>
              <a:spcAft>
                <a:spcPts val="0"/>
              </a:spcAft>
              <a:buClr>
                <a:schemeClr val="dk1"/>
              </a:buClr>
              <a:buSzPts val="3685"/>
              <a:buChar char="•"/>
              <a:defRPr sz="3684"/>
            </a:lvl4pPr>
            <a:lvl5pPr marL="2286000" lvl="4" indent="-462597" algn="l">
              <a:lnSpc>
                <a:spcPct val="90000"/>
              </a:lnSpc>
              <a:spcBef>
                <a:spcPts val="922"/>
              </a:spcBef>
              <a:spcAft>
                <a:spcPts val="0"/>
              </a:spcAft>
              <a:buClr>
                <a:schemeClr val="dk1"/>
              </a:buClr>
              <a:buSzPts val="3685"/>
              <a:buChar char="•"/>
              <a:defRPr sz="3684"/>
            </a:lvl5pPr>
            <a:lvl6pPr marL="2743200" lvl="5" indent="-462597" algn="l">
              <a:lnSpc>
                <a:spcPct val="90000"/>
              </a:lnSpc>
              <a:spcBef>
                <a:spcPts val="922"/>
              </a:spcBef>
              <a:spcAft>
                <a:spcPts val="0"/>
              </a:spcAft>
              <a:buClr>
                <a:schemeClr val="dk1"/>
              </a:buClr>
              <a:buSzPts val="3685"/>
              <a:buChar char="•"/>
              <a:defRPr sz="3684"/>
            </a:lvl6pPr>
            <a:lvl7pPr marL="3200400" lvl="6" indent="-462597" algn="l">
              <a:lnSpc>
                <a:spcPct val="90000"/>
              </a:lnSpc>
              <a:spcBef>
                <a:spcPts val="922"/>
              </a:spcBef>
              <a:spcAft>
                <a:spcPts val="0"/>
              </a:spcAft>
              <a:buClr>
                <a:schemeClr val="dk1"/>
              </a:buClr>
              <a:buSzPts val="3685"/>
              <a:buChar char="•"/>
              <a:defRPr sz="3684"/>
            </a:lvl7pPr>
            <a:lvl8pPr marL="3657600" lvl="7" indent="-462597" algn="l">
              <a:lnSpc>
                <a:spcPct val="90000"/>
              </a:lnSpc>
              <a:spcBef>
                <a:spcPts val="922"/>
              </a:spcBef>
              <a:spcAft>
                <a:spcPts val="0"/>
              </a:spcAft>
              <a:buClr>
                <a:schemeClr val="dk1"/>
              </a:buClr>
              <a:buSzPts val="3685"/>
              <a:buChar char="•"/>
              <a:defRPr sz="3684"/>
            </a:lvl8pPr>
            <a:lvl9pPr marL="4114800" lvl="8" indent="-462597" algn="l">
              <a:lnSpc>
                <a:spcPct val="90000"/>
              </a:lnSpc>
              <a:spcBef>
                <a:spcPts val="922"/>
              </a:spcBef>
              <a:spcAft>
                <a:spcPts val="0"/>
              </a:spcAft>
              <a:buClr>
                <a:schemeClr val="dk1"/>
              </a:buClr>
              <a:buSzPts val="3685"/>
              <a:buChar char="•"/>
              <a:defRPr sz="3684"/>
            </a:lvl9pPr>
          </a:lstStyle>
          <a:p>
            <a:endParaRPr/>
          </a:p>
        </p:txBody>
      </p:sp>
      <p:sp>
        <p:nvSpPr>
          <p:cNvPr id="61" name="Google Shape;61;p18"/>
          <p:cNvSpPr txBox="1">
            <a:spLocks noGrp="1"/>
          </p:cNvSpPr>
          <p:nvPr>
            <p:ph type="body" idx="2"/>
          </p:nvPr>
        </p:nvSpPr>
        <p:spPr>
          <a:xfrm>
            <a:off x="472382" y="2971802"/>
            <a:ext cx="2211883"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43"/>
              </a:spcBef>
              <a:spcAft>
                <a:spcPts val="0"/>
              </a:spcAft>
              <a:buClr>
                <a:schemeClr val="dk1"/>
              </a:buClr>
              <a:buSzPts val="2948"/>
              <a:buNone/>
              <a:defRPr sz="2948"/>
            </a:lvl1pPr>
            <a:lvl2pPr marL="914400" lvl="1" indent="-228600" algn="l">
              <a:lnSpc>
                <a:spcPct val="90000"/>
              </a:lnSpc>
              <a:spcBef>
                <a:spcPts val="922"/>
              </a:spcBef>
              <a:spcAft>
                <a:spcPts val="0"/>
              </a:spcAft>
              <a:buClr>
                <a:schemeClr val="dk1"/>
              </a:buClr>
              <a:buSzPts val="2580"/>
              <a:buNone/>
              <a:defRPr sz="2580"/>
            </a:lvl2pPr>
            <a:lvl3pPr marL="1371600" lvl="2" indent="-228600" algn="l">
              <a:lnSpc>
                <a:spcPct val="90000"/>
              </a:lnSpc>
              <a:spcBef>
                <a:spcPts val="922"/>
              </a:spcBef>
              <a:spcAft>
                <a:spcPts val="0"/>
              </a:spcAft>
              <a:buClr>
                <a:schemeClr val="dk1"/>
              </a:buClr>
              <a:buSzPts val="2211"/>
              <a:buNone/>
              <a:defRPr sz="2211"/>
            </a:lvl3pPr>
            <a:lvl4pPr marL="1828800" lvl="3" indent="-228600" algn="l">
              <a:lnSpc>
                <a:spcPct val="90000"/>
              </a:lnSpc>
              <a:spcBef>
                <a:spcPts val="922"/>
              </a:spcBef>
              <a:spcAft>
                <a:spcPts val="0"/>
              </a:spcAft>
              <a:buClr>
                <a:schemeClr val="dk1"/>
              </a:buClr>
              <a:buSzPts val="1843"/>
              <a:buNone/>
              <a:defRPr sz="1843"/>
            </a:lvl4pPr>
            <a:lvl5pPr marL="2286000" lvl="4" indent="-228600" algn="l">
              <a:lnSpc>
                <a:spcPct val="90000"/>
              </a:lnSpc>
              <a:spcBef>
                <a:spcPts val="922"/>
              </a:spcBef>
              <a:spcAft>
                <a:spcPts val="0"/>
              </a:spcAft>
              <a:buClr>
                <a:schemeClr val="dk1"/>
              </a:buClr>
              <a:buSzPts val="1843"/>
              <a:buNone/>
              <a:defRPr sz="1843"/>
            </a:lvl5pPr>
            <a:lvl6pPr marL="2743200" lvl="5" indent="-228600" algn="l">
              <a:lnSpc>
                <a:spcPct val="90000"/>
              </a:lnSpc>
              <a:spcBef>
                <a:spcPts val="922"/>
              </a:spcBef>
              <a:spcAft>
                <a:spcPts val="0"/>
              </a:spcAft>
              <a:buClr>
                <a:schemeClr val="dk1"/>
              </a:buClr>
              <a:buSzPts val="1843"/>
              <a:buNone/>
              <a:defRPr sz="1843"/>
            </a:lvl6pPr>
            <a:lvl7pPr marL="3200400" lvl="6" indent="-228600" algn="l">
              <a:lnSpc>
                <a:spcPct val="90000"/>
              </a:lnSpc>
              <a:spcBef>
                <a:spcPts val="922"/>
              </a:spcBef>
              <a:spcAft>
                <a:spcPts val="0"/>
              </a:spcAft>
              <a:buClr>
                <a:schemeClr val="dk1"/>
              </a:buClr>
              <a:buSzPts val="1843"/>
              <a:buNone/>
              <a:defRPr sz="1843"/>
            </a:lvl7pPr>
            <a:lvl8pPr marL="3657600" lvl="7" indent="-228600" algn="l">
              <a:lnSpc>
                <a:spcPct val="90000"/>
              </a:lnSpc>
              <a:spcBef>
                <a:spcPts val="922"/>
              </a:spcBef>
              <a:spcAft>
                <a:spcPts val="0"/>
              </a:spcAft>
              <a:buClr>
                <a:schemeClr val="dk1"/>
              </a:buClr>
              <a:buSzPts val="1843"/>
              <a:buNone/>
              <a:defRPr sz="1843"/>
            </a:lvl8pPr>
            <a:lvl9pPr marL="4114800" lvl="8" indent="-228600" algn="l">
              <a:lnSpc>
                <a:spcPct val="90000"/>
              </a:lnSpc>
              <a:spcBef>
                <a:spcPts val="922"/>
              </a:spcBef>
              <a:spcAft>
                <a:spcPts val="0"/>
              </a:spcAft>
              <a:buClr>
                <a:schemeClr val="dk1"/>
              </a:buClr>
              <a:buSzPts val="1843"/>
              <a:buNone/>
              <a:defRPr sz="1843"/>
            </a:lvl9pPr>
          </a:lstStyle>
          <a:p>
            <a:endParaRPr/>
          </a:p>
        </p:txBody>
      </p:sp>
      <p:sp>
        <p:nvSpPr>
          <p:cNvPr id="62" name="Google Shape;62;p1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5"/>
        <p:cNvGrpSpPr/>
        <p:nvPr/>
      </p:nvGrpSpPr>
      <p:grpSpPr>
        <a:xfrm>
          <a:off x="0" y="0"/>
          <a:ext cx="0" cy="0"/>
          <a:chOff x="0" y="0"/>
          <a:chExt cx="0" cy="0"/>
        </a:xfrm>
      </p:grpSpPr>
      <p:sp>
        <p:nvSpPr>
          <p:cNvPr id="66" name="Google Shape;66;p19"/>
          <p:cNvSpPr txBox="1">
            <a:spLocks noGrp="1"/>
          </p:cNvSpPr>
          <p:nvPr>
            <p:ph type="title"/>
          </p:nvPr>
        </p:nvSpPr>
        <p:spPr>
          <a:xfrm>
            <a:off x="472382" y="660401"/>
            <a:ext cx="2211883"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896"/>
              <a:buFont typeface="Arial"/>
              <a:buNone/>
              <a:defRPr sz="5896"/>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9"/>
          <p:cNvSpPr>
            <a:spLocks noGrp="1"/>
          </p:cNvSpPr>
          <p:nvPr>
            <p:ph type="pic" idx="2"/>
          </p:nvPr>
        </p:nvSpPr>
        <p:spPr>
          <a:xfrm>
            <a:off x="2915544" y="1426283"/>
            <a:ext cx="3471862" cy="7039681"/>
          </a:xfrm>
          <a:prstGeom prst="rect">
            <a:avLst/>
          </a:prstGeom>
          <a:noFill/>
          <a:ln>
            <a:noFill/>
          </a:ln>
        </p:spPr>
      </p:sp>
      <p:sp>
        <p:nvSpPr>
          <p:cNvPr id="68" name="Google Shape;68;p19"/>
          <p:cNvSpPr txBox="1">
            <a:spLocks noGrp="1"/>
          </p:cNvSpPr>
          <p:nvPr>
            <p:ph type="body" idx="1"/>
          </p:nvPr>
        </p:nvSpPr>
        <p:spPr>
          <a:xfrm>
            <a:off x="472382" y="2971802"/>
            <a:ext cx="2211883"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43"/>
              </a:spcBef>
              <a:spcAft>
                <a:spcPts val="0"/>
              </a:spcAft>
              <a:buClr>
                <a:schemeClr val="dk1"/>
              </a:buClr>
              <a:buSzPts val="2948"/>
              <a:buNone/>
              <a:defRPr sz="2948"/>
            </a:lvl1pPr>
            <a:lvl2pPr marL="914400" lvl="1" indent="-228600" algn="l">
              <a:lnSpc>
                <a:spcPct val="90000"/>
              </a:lnSpc>
              <a:spcBef>
                <a:spcPts val="922"/>
              </a:spcBef>
              <a:spcAft>
                <a:spcPts val="0"/>
              </a:spcAft>
              <a:buClr>
                <a:schemeClr val="dk1"/>
              </a:buClr>
              <a:buSzPts val="2580"/>
              <a:buNone/>
              <a:defRPr sz="2580"/>
            </a:lvl2pPr>
            <a:lvl3pPr marL="1371600" lvl="2" indent="-228600" algn="l">
              <a:lnSpc>
                <a:spcPct val="90000"/>
              </a:lnSpc>
              <a:spcBef>
                <a:spcPts val="922"/>
              </a:spcBef>
              <a:spcAft>
                <a:spcPts val="0"/>
              </a:spcAft>
              <a:buClr>
                <a:schemeClr val="dk1"/>
              </a:buClr>
              <a:buSzPts val="2211"/>
              <a:buNone/>
              <a:defRPr sz="2211"/>
            </a:lvl3pPr>
            <a:lvl4pPr marL="1828800" lvl="3" indent="-228600" algn="l">
              <a:lnSpc>
                <a:spcPct val="90000"/>
              </a:lnSpc>
              <a:spcBef>
                <a:spcPts val="922"/>
              </a:spcBef>
              <a:spcAft>
                <a:spcPts val="0"/>
              </a:spcAft>
              <a:buClr>
                <a:schemeClr val="dk1"/>
              </a:buClr>
              <a:buSzPts val="1843"/>
              <a:buNone/>
              <a:defRPr sz="1843"/>
            </a:lvl4pPr>
            <a:lvl5pPr marL="2286000" lvl="4" indent="-228600" algn="l">
              <a:lnSpc>
                <a:spcPct val="90000"/>
              </a:lnSpc>
              <a:spcBef>
                <a:spcPts val="922"/>
              </a:spcBef>
              <a:spcAft>
                <a:spcPts val="0"/>
              </a:spcAft>
              <a:buClr>
                <a:schemeClr val="dk1"/>
              </a:buClr>
              <a:buSzPts val="1843"/>
              <a:buNone/>
              <a:defRPr sz="1843"/>
            </a:lvl5pPr>
            <a:lvl6pPr marL="2743200" lvl="5" indent="-228600" algn="l">
              <a:lnSpc>
                <a:spcPct val="90000"/>
              </a:lnSpc>
              <a:spcBef>
                <a:spcPts val="922"/>
              </a:spcBef>
              <a:spcAft>
                <a:spcPts val="0"/>
              </a:spcAft>
              <a:buClr>
                <a:schemeClr val="dk1"/>
              </a:buClr>
              <a:buSzPts val="1843"/>
              <a:buNone/>
              <a:defRPr sz="1843"/>
            </a:lvl6pPr>
            <a:lvl7pPr marL="3200400" lvl="6" indent="-228600" algn="l">
              <a:lnSpc>
                <a:spcPct val="90000"/>
              </a:lnSpc>
              <a:spcBef>
                <a:spcPts val="922"/>
              </a:spcBef>
              <a:spcAft>
                <a:spcPts val="0"/>
              </a:spcAft>
              <a:buClr>
                <a:schemeClr val="dk1"/>
              </a:buClr>
              <a:buSzPts val="1843"/>
              <a:buNone/>
              <a:defRPr sz="1843"/>
            </a:lvl7pPr>
            <a:lvl8pPr marL="3657600" lvl="7" indent="-228600" algn="l">
              <a:lnSpc>
                <a:spcPct val="90000"/>
              </a:lnSpc>
              <a:spcBef>
                <a:spcPts val="922"/>
              </a:spcBef>
              <a:spcAft>
                <a:spcPts val="0"/>
              </a:spcAft>
              <a:buClr>
                <a:schemeClr val="dk1"/>
              </a:buClr>
              <a:buSzPts val="1843"/>
              <a:buNone/>
              <a:defRPr sz="1843"/>
            </a:lvl8pPr>
            <a:lvl9pPr marL="4114800" lvl="8" indent="-228600" algn="l">
              <a:lnSpc>
                <a:spcPct val="90000"/>
              </a:lnSpc>
              <a:spcBef>
                <a:spcPts val="922"/>
              </a:spcBef>
              <a:spcAft>
                <a:spcPts val="0"/>
              </a:spcAft>
              <a:buClr>
                <a:schemeClr val="dk1"/>
              </a:buClr>
              <a:buSzPts val="1843"/>
              <a:buNone/>
              <a:defRPr sz="1843"/>
            </a:lvl9pPr>
          </a:lstStyle>
          <a:p>
            <a:endParaRPr/>
          </a:p>
        </p:txBody>
      </p:sp>
      <p:sp>
        <p:nvSpPr>
          <p:cNvPr id="69" name="Google Shape;69;p1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8106"/>
              <a:buFont typeface="Arial"/>
              <a:buNone/>
              <a:defRPr sz="8106"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0"/>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556133" algn="l" rtl="0">
              <a:lnSpc>
                <a:spcPct val="90000"/>
              </a:lnSpc>
              <a:spcBef>
                <a:spcPts val="1843"/>
              </a:spcBef>
              <a:spcAft>
                <a:spcPts val="0"/>
              </a:spcAft>
              <a:buClr>
                <a:schemeClr val="dk1"/>
              </a:buClr>
              <a:buSzPts val="5158"/>
              <a:buFont typeface="Arial"/>
              <a:buChar char="•"/>
              <a:defRPr sz="5158" b="0" i="0" u="none" strike="noStrike" cap="none">
                <a:solidFill>
                  <a:schemeClr val="dk1"/>
                </a:solidFill>
                <a:latin typeface="Arial"/>
                <a:ea typeface="Arial"/>
                <a:cs typeface="Arial"/>
                <a:sym typeface="Arial"/>
              </a:defRPr>
            </a:lvl1pPr>
            <a:lvl2pPr marL="914400" marR="0" lvl="1" indent="-509333" algn="l" rtl="0">
              <a:lnSpc>
                <a:spcPct val="90000"/>
              </a:lnSpc>
              <a:spcBef>
                <a:spcPts val="922"/>
              </a:spcBef>
              <a:spcAft>
                <a:spcPts val="0"/>
              </a:spcAft>
              <a:buClr>
                <a:schemeClr val="dk1"/>
              </a:buClr>
              <a:buSzPts val="4421"/>
              <a:buFont typeface="Arial"/>
              <a:buChar char="•"/>
              <a:defRPr sz="4421" b="0" i="0" u="none" strike="noStrike" cap="none">
                <a:solidFill>
                  <a:schemeClr val="dk1"/>
                </a:solidFill>
                <a:latin typeface="Arial"/>
                <a:ea typeface="Arial"/>
                <a:cs typeface="Arial"/>
                <a:sym typeface="Arial"/>
              </a:defRPr>
            </a:lvl2pPr>
            <a:lvl3pPr marL="1371600" marR="0" lvl="2" indent="-462597" algn="l" rtl="0">
              <a:lnSpc>
                <a:spcPct val="90000"/>
              </a:lnSpc>
              <a:spcBef>
                <a:spcPts val="922"/>
              </a:spcBef>
              <a:spcAft>
                <a:spcPts val="0"/>
              </a:spcAft>
              <a:buClr>
                <a:schemeClr val="dk1"/>
              </a:buClr>
              <a:buSzPts val="3685"/>
              <a:buFont typeface="Arial"/>
              <a:buChar char="•"/>
              <a:defRPr sz="3684" b="0" i="0" u="none" strike="noStrike" cap="none">
                <a:solidFill>
                  <a:schemeClr val="dk1"/>
                </a:solidFill>
                <a:latin typeface="Arial"/>
                <a:ea typeface="Arial"/>
                <a:cs typeface="Arial"/>
                <a:sym typeface="Arial"/>
              </a:defRPr>
            </a:lvl3pPr>
            <a:lvl4pPr marL="1828800" marR="0" lvl="3" indent="-439166" algn="l" rtl="0">
              <a:lnSpc>
                <a:spcPct val="90000"/>
              </a:lnSpc>
              <a:spcBef>
                <a:spcPts val="922"/>
              </a:spcBef>
              <a:spcAft>
                <a:spcPts val="0"/>
              </a:spcAft>
              <a:buClr>
                <a:schemeClr val="dk1"/>
              </a:buClr>
              <a:buSzPts val="3316"/>
              <a:buFont typeface="Arial"/>
              <a:buChar char="•"/>
              <a:defRPr sz="3316" b="0" i="0" u="none" strike="noStrike" cap="none">
                <a:solidFill>
                  <a:schemeClr val="dk1"/>
                </a:solidFill>
                <a:latin typeface="Arial"/>
                <a:ea typeface="Arial"/>
                <a:cs typeface="Arial"/>
                <a:sym typeface="Arial"/>
              </a:defRPr>
            </a:lvl4pPr>
            <a:lvl5pPr marL="2286000" marR="0" lvl="4" indent="-439166" algn="l" rtl="0">
              <a:lnSpc>
                <a:spcPct val="90000"/>
              </a:lnSpc>
              <a:spcBef>
                <a:spcPts val="922"/>
              </a:spcBef>
              <a:spcAft>
                <a:spcPts val="0"/>
              </a:spcAft>
              <a:buClr>
                <a:schemeClr val="dk1"/>
              </a:buClr>
              <a:buSzPts val="3316"/>
              <a:buFont typeface="Arial"/>
              <a:buChar char="•"/>
              <a:defRPr sz="3316" b="0" i="0" u="none" strike="noStrike" cap="none">
                <a:solidFill>
                  <a:schemeClr val="dk1"/>
                </a:solidFill>
                <a:latin typeface="Arial"/>
                <a:ea typeface="Arial"/>
                <a:cs typeface="Arial"/>
                <a:sym typeface="Arial"/>
              </a:defRPr>
            </a:lvl5pPr>
            <a:lvl6pPr marL="2743200" marR="0" lvl="5" indent="-439166" algn="l" rtl="0">
              <a:lnSpc>
                <a:spcPct val="90000"/>
              </a:lnSpc>
              <a:spcBef>
                <a:spcPts val="922"/>
              </a:spcBef>
              <a:spcAft>
                <a:spcPts val="0"/>
              </a:spcAft>
              <a:buClr>
                <a:schemeClr val="dk1"/>
              </a:buClr>
              <a:buSzPts val="3316"/>
              <a:buFont typeface="Arial"/>
              <a:buChar char="•"/>
              <a:defRPr sz="3316" b="0" i="0" u="none" strike="noStrike" cap="none">
                <a:solidFill>
                  <a:schemeClr val="dk1"/>
                </a:solidFill>
                <a:latin typeface="Arial"/>
                <a:ea typeface="Arial"/>
                <a:cs typeface="Arial"/>
                <a:sym typeface="Arial"/>
              </a:defRPr>
            </a:lvl6pPr>
            <a:lvl7pPr marL="3200400" marR="0" lvl="6" indent="-439166" algn="l" rtl="0">
              <a:lnSpc>
                <a:spcPct val="90000"/>
              </a:lnSpc>
              <a:spcBef>
                <a:spcPts val="922"/>
              </a:spcBef>
              <a:spcAft>
                <a:spcPts val="0"/>
              </a:spcAft>
              <a:buClr>
                <a:schemeClr val="dk1"/>
              </a:buClr>
              <a:buSzPts val="3316"/>
              <a:buFont typeface="Arial"/>
              <a:buChar char="•"/>
              <a:defRPr sz="3316" b="0" i="0" u="none" strike="noStrike" cap="none">
                <a:solidFill>
                  <a:schemeClr val="dk1"/>
                </a:solidFill>
                <a:latin typeface="Arial"/>
                <a:ea typeface="Arial"/>
                <a:cs typeface="Arial"/>
                <a:sym typeface="Arial"/>
              </a:defRPr>
            </a:lvl7pPr>
            <a:lvl8pPr marL="3657600" marR="0" lvl="7" indent="-439166" algn="l" rtl="0">
              <a:lnSpc>
                <a:spcPct val="90000"/>
              </a:lnSpc>
              <a:spcBef>
                <a:spcPts val="922"/>
              </a:spcBef>
              <a:spcAft>
                <a:spcPts val="0"/>
              </a:spcAft>
              <a:buClr>
                <a:schemeClr val="dk1"/>
              </a:buClr>
              <a:buSzPts val="3316"/>
              <a:buFont typeface="Arial"/>
              <a:buChar char="•"/>
              <a:defRPr sz="3316" b="0" i="0" u="none" strike="noStrike" cap="none">
                <a:solidFill>
                  <a:schemeClr val="dk1"/>
                </a:solidFill>
                <a:latin typeface="Arial"/>
                <a:ea typeface="Arial"/>
                <a:cs typeface="Arial"/>
                <a:sym typeface="Arial"/>
              </a:defRPr>
            </a:lvl8pPr>
            <a:lvl9pPr marL="4114800" marR="0" lvl="8" indent="-439165" algn="l" rtl="0">
              <a:lnSpc>
                <a:spcPct val="90000"/>
              </a:lnSpc>
              <a:spcBef>
                <a:spcPts val="922"/>
              </a:spcBef>
              <a:spcAft>
                <a:spcPts val="0"/>
              </a:spcAft>
              <a:buClr>
                <a:schemeClr val="dk1"/>
              </a:buClr>
              <a:buSzPts val="3316"/>
              <a:buFont typeface="Arial"/>
              <a:buChar char="•"/>
              <a:defRPr sz="3316" b="0" i="0" u="none" strike="noStrike" cap="none">
                <a:solidFill>
                  <a:schemeClr val="dk1"/>
                </a:solidFill>
                <a:latin typeface="Arial"/>
                <a:ea typeface="Arial"/>
                <a:cs typeface="Arial"/>
                <a:sym typeface="Arial"/>
              </a:defRPr>
            </a:lvl9pPr>
          </a:lstStyle>
          <a:p>
            <a:endParaRPr/>
          </a:p>
        </p:txBody>
      </p:sp>
      <p:sp>
        <p:nvSpPr>
          <p:cNvPr id="12" name="Google Shape;12;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2211"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9pPr>
          </a:lstStyle>
          <a:p>
            <a:endParaRPr/>
          </a:p>
        </p:txBody>
      </p:sp>
      <p:sp>
        <p:nvSpPr>
          <p:cNvPr id="13" name="Google Shape;13;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2211"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583" b="0" i="0" u="none" strike="noStrike" cap="none">
                <a:solidFill>
                  <a:schemeClr val="dk1"/>
                </a:solidFill>
                <a:latin typeface="Arial"/>
                <a:ea typeface="Arial"/>
                <a:cs typeface="Arial"/>
                <a:sym typeface="Arial"/>
              </a:defRPr>
            </a:lvl9pPr>
          </a:lstStyle>
          <a:p>
            <a:endParaRPr/>
          </a:p>
        </p:txBody>
      </p:sp>
      <p:sp>
        <p:nvSpPr>
          <p:cNvPr id="14" name="Google Shape;14;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2211"/>
              <a:buFont typeface="Arial"/>
              <a:buNone/>
              <a:defRPr sz="2211"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mailto:da@eliteacs.com" TargetMode="External"/><Relationship Id="rId3" Type="http://schemas.openxmlformats.org/officeDocument/2006/relationships/hyperlink" Target="https://www.eliteacs.com/holiday2223/" TargetMode="External"/><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p:nvPr/>
        </p:nvSpPr>
        <p:spPr>
          <a:xfrm>
            <a:off x="0" y="0"/>
            <a:ext cx="6858000" cy="9906000"/>
          </a:xfrm>
          <a:prstGeom prst="rect">
            <a:avLst/>
          </a:prstGeom>
          <a:solidFill>
            <a:schemeClr val="accent3">
              <a:lumMod val="50000"/>
            </a:schemeClr>
          </a:solidFill>
          <a:ln>
            <a:noFill/>
          </a:ln>
        </p:spPr>
        <p:txBody>
          <a:bodyPr spcFirstLastPara="1" wrap="square" lIns="91425" tIns="45700" rIns="91425" bIns="45700" anchor="ctr" anchorCtr="0">
            <a:noAutofit/>
          </a:bodyPr>
          <a:lstStyle/>
          <a:p>
            <a:pPr lvl="0">
              <a:buClr>
                <a:srgbClr val="3FAA97"/>
              </a:buClr>
              <a:buSzPts val="1800"/>
            </a:pPr>
            <a:endParaRPr lang="en-GB" dirty="0"/>
          </a:p>
        </p:txBody>
      </p:sp>
      <p:sp>
        <p:nvSpPr>
          <p:cNvPr id="89" name="Google Shape;89;p1"/>
          <p:cNvSpPr/>
          <p:nvPr/>
        </p:nvSpPr>
        <p:spPr>
          <a:xfrm>
            <a:off x="0" y="4953000"/>
            <a:ext cx="6869825" cy="4953001"/>
          </a:xfrm>
          <a:custGeom>
            <a:avLst/>
            <a:gdLst/>
            <a:ahLst/>
            <a:cxnLst/>
            <a:rect l="l" t="t" r="r" b="b"/>
            <a:pathLst>
              <a:path w="6858000" h="4167685" extrusionOk="0">
                <a:moveTo>
                  <a:pt x="6858000" y="0"/>
                </a:moveTo>
                <a:lnTo>
                  <a:pt x="6858000" y="4167685"/>
                </a:lnTo>
                <a:lnTo>
                  <a:pt x="0" y="4167685"/>
                </a:lnTo>
                <a:lnTo>
                  <a:pt x="0" y="1227878"/>
                </a:lnTo>
                <a:lnTo>
                  <a:pt x="14516" y="1231444"/>
                </a:lnTo>
                <a:cubicBezTo>
                  <a:pt x="61274" y="1247735"/>
                  <a:pt x="107560" y="1268695"/>
                  <a:pt x="153302" y="1294251"/>
                </a:cubicBezTo>
                <a:cubicBezTo>
                  <a:pt x="278342" y="1364097"/>
                  <a:pt x="403817" y="1431746"/>
                  <a:pt x="527368" y="1509571"/>
                </a:cubicBezTo>
                <a:cubicBezTo>
                  <a:pt x="666612" y="1597227"/>
                  <a:pt x="809515" y="1653427"/>
                  <a:pt x="953782" y="1699220"/>
                </a:cubicBezTo>
                <a:cubicBezTo>
                  <a:pt x="1050167" y="1729864"/>
                  <a:pt x="1147544" y="1746516"/>
                  <a:pt x="1245232" y="1758775"/>
                </a:cubicBezTo>
                <a:cubicBezTo>
                  <a:pt x="1356751" y="1772767"/>
                  <a:pt x="1468270" y="1774617"/>
                  <a:pt x="1579789" y="1768604"/>
                </a:cubicBezTo>
                <a:cubicBezTo>
                  <a:pt x="1695525" y="1762360"/>
                  <a:pt x="1810951" y="1746633"/>
                  <a:pt x="1926254" y="1723967"/>
                </a:cubicBezTo>
                <a:cubicBezTo>
                  <a:pt x="2125226" y="1684881"/>
                  <a:pt x="2322586" y="1627176"/>
                  <a:pt x="2516038" y="1532699"/>
                </a:cubicBezTo>
                <a:cubicBezTo>
                  <a:pt x="2656275" y="1464241"/>
                  <a:pt x="2796758" y="1395435"/>
                  <a:pt x="2934699" y="1310787"/>
                </a:cubicBezTo>
                <a:cubicBezTo>
                  <a:pt x="3034000" y="1249846"/>
                  <a:pt x="3134912" y="1197114"/>
                  <a:pt x="3232910" y="1129696"/>
                </a:cubicBezTo>
                <a:cubicBezTo>
                  <a:pt x="3370417" y="1035102"/>
                  <a:pt x="3510467" y="956237"/>
                  <a:pt x="3650826" y="878642"/>
                </a:cubicBezTo>
                <a:cubicBezTo>
                  <a:pt x="3756391" y="820360"/>
                  <a:pt x="3864127" y="777574"/>
                  <a:pt x="3971118" y="729699"/>
                </a:cubicBezTo>
                <a:cubicBezTo>
                  <a:pt x="4100748" y="671648"/>
                  <a:pt x="4232425" y="642623"/>
                  <a:pt x="4364598" y="622038"/>
                </a:cubicBezTo>
                <a:cubicBezTo>
                  <a:pt x="4484986" y="603305"/>
                  <a:pt x="4605870" y="599952"/>
                  <a:pt x="4726879" y="609666"/>
                </a:cubicBezTo>
                <a:cubicBezTo>
                  <a:pt x="4864943" y="620767"/>
                  <a:pt x="5002078" y="648404"/>
                  <a:pt x="5139089" y="679858"/>
                </a:cubicBezTo>
                <a:cubicBezTo>
                  <a:pt x="5213394" y="696973"/>
                  <a:pt x="5288380" y="703911"/>
                  <a:pt x="5362747" y="719060"/>
                </a:cubicBezTo>
                <a:cubicBezTo>
                  <a:pt x="5454852" y="737794"/>
                  <a:pt x="5546833" y="733052"/>
                  <a:pt x="5638691" y="728658"/>
                </a:cubicBezTo>
                <a:cubicBezTo>
                  <a:pt x="5710639" y="725189"/>
                  <a:pt x="5782462" y="708768"/>
                  <a:pt x="5854100" y="693619"/>
                </a:cubicBezTo>
                <a:cubicBezTo>
                  <a:pt x="5961711" y="670954"/>
                  <a:pt x="6068144" y="634874"/>
                  <a:pt x="6173088" y="584108"/>
                </a:cubicBezTo>
                <a:cubicBezTo>
                  <a:pt x="6299803" y="522705"/>
                  <a:pt x="6424223" y="447423"/>
                  <a:pt x="6541386" y="338722"/>
                </a:cubicBezTo>
                <a:cubicBezTo>
                  <a:pt x="6634422" y="252426"/>
                  <a:pt x="6726830" y="162943"/>
                  <a:pt x="6814004" y="57441"/>
                </a:cubicBezTo>
                <a:close/>
              </a:path>
            </a:pathLst>
          </a:custGeom>
          <a:solidFill>
            <a:srgbClr val="F3C45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pic>
        <p:nvPicPr>
          <p:cNvPr id="90" name="Google Shape;90;p1"/>
          <p:cNvPicPr preferRelativeResize="0"/>
          <p:nvPr/>
        </p:nvPicPr>
        <p:blipFill>
          <a:blip r:embed="rId3"/>
          <a:srcRect t="1856" b="1856"/>
          <a:stretch/>
        </p:blipFill>
        <p:spPr>
          <a:xfrm>
            <a:off x="-26591" y="5703254"/>
            <a:ext cx="6869825" cy="3720816"/>
          </a:xfrm>
          <a:custGeom>
            <a:avLst/>
            <a:gdLst/>
            <a:ahLst/>
            <a:cxnLst/>
            <a:rect l="l" t="t" r="r" b="b"/>
            <a:pathLst>
              <a:path w="6869825" h="3720816" extrusionOk="0">
                <a:moveTo>
                  <a:pt x="6869825" y="0"/>
                </a:moveTo>
                <a:lnTo>
                  <a:pt x="6869825" y="3720816"/>
                </a:lnTo>
                <a:lnTo>
                  <a:pt x="0" y="3720816"/>
                </a:lnTo>
                <a:lnTo>
                  <a:pt x="0" y="1096222"/>
                </a:lnTo>
                <a:lnTo>
                  <a:pt x="14541" y="1099406"/>
                </a:lnTo>
                <a:cubicBezTo>
                  <a:pt x="61380" y="1113950"/>
                  <a:pt x="107745" y="1132663"/>
                  <a:pt x="153566" y="1155479"/>
                </a:cubicBezTo>
                <a:cubicBezTo>
                  <a:pt x="278822" y="1217835"/>
                  <a:pt x="404513" y="1278231"/>
                  <a:pt x="528277" y="1347711"/>
                </a:cubicBezTo>
                <a:cubicBezTo>
                  <a:pt x="667761" y="1425969"/>
                  <a:pt x="810911" y="1476143"/>
                  <a:pt x="955427" y="1517026"/>
                </a:cubicBezTo>
                <a:cubicBezTo>
                  <a:pt x="1051978" y="1544384"/>
                  <a:pt x="1149523" y="1559251"/>
                  <a:pt x="1247379" y="1570195"/>
                </a:cubicBezTo>
                <a:cubicBezTo>
                  <a:pt x="1359090" y="1582687"/>
                  <a:pt x="1470802" y="1584339"/>
                  <a:pt x="1582513" y="1578970"/>
                </a:cubicBezTo>
                <a:cubicBezTo>
                  <a:pt x="1698449" y="1573396"/>
                  <a:pt x="1814073" y="1559355"/>
                  <a:pt x="1929575" y="1539119"/>
                </a:cubicBezTo>
                <a:cubicBezTo>
                  <a:pt x="2128891" y="1504224"/>
                  <a:pt x="2326591" y="1452707"/>
                  <a:pt x="2520376" y="1368360"/>
                </a:cubicBezTo>
                <a:cubicBezTo>
                  <a:pt x="2660855" y="1307242"/>
                  <a:pt x="2801580" y="1245813"/>
                  <a:pt x="2939759" y="1170242"/>
                </a:cubicBezTo>
                <a:cubicBezTo>
                  <a:pt x="3039232" y="1115835"/>
                  <a:pt x="3140318" y="1068757"/>
                  <a:pt x="3238485" y="1008568"/>
                </a:cubicBezTo>
                <a:cubicBezTo>
                  <a:pt x="3376229" y="924116"/>
                  <a:pt x="3516520" y="853707"/>
                  <a:pt x="3657121" y="784432"/>
                </a:cubicBezTo>
                <a:cubicBezTo>
                  <a:pt x="3762868" y="732399"/>
                  <a:pt x="3870790" y="694201"/>
                  <a:pt x="3977965" y="651459"/>
                </a:cubicBezTo>
                <a:cubicBezTo>
                  <a:pt x="4107819" y="599633"/>
                  <a:pt x="4239723" y="573720"/>
                  <a:pt x="4372124" y="555342"/>
                </a:cubicBezTo>
                <a:cubicBezTo>
                  <a:pt x="4492720" y="538617"/>
                  <a:pt x="4613812" y="535624"/>
                  <a:pt x="4735030" y="544296"/>
                </a:cubicBezTo>
                <a:cubicBezTo>
                  <a:pt x="4873332" y="554207"/>
                  <a:pt x="5010703" y="578881"/>
                  <a:pt x="5147950" y="606962"/>
                </a:cubicBezTo>
                <a:cubicBezTo>
                  <a:pt x="5222384" y="622242"/>
                  <a:pt x="5297499" y="628436"/>
                  <a:pt x="5371994" y="641961"/>
                </a:cubicBezTo>
                <a:cubicBezTo>
                  <a:pt x="5464258" y="658686"/>
                  <a:pt x="5556397" y="654453"/>
                  <a:pt x="5648414" y="650530"/>
                </a:cubicBezTo>
                <a:cubicBezTo>
                  <a:pt x="5720486" y="647433"/>
                  <a:pt x="5792433" y="632772"/>
                  <a:pt x="5864194" y="619248"/>
                </a:cubicBezTo>
                <a:cubicBezTo>
                  <a:pt x="5971991" y="599013"/>
                  <a:pt x="6078607" y="566802"/>
                  <a:pt x="6183732" y="521479"/>
                </a:cubicBezTo>
                <a:cubicBezTo>
                  <a:pt x="6310666" y="466660"/>
                  <a:pt x="6435300" y="399449"/>
                  <a:pt x="6552665" y="302404"/>
                </a:cubicBezTo>
                <a:cubicBezTo>
                  <a:pt x="6645862" y="225360"/>
                  <a:pt x="6738429" y="145472"/>
                  <a:pt x="6825753" y="51282"/>
                </a:cubicBezTo>
                <a:close/>
              </a:path>
            </a:pathLst>
          </a:custGeom>
          <a:noFill/>
          <a:ln>
            <a:noFill/>
          </a:ln>
        </p:spPr>
      </p:pic>
      <p:sp>
        <p:nvSpPr>
          <p:cNvPr id="91" name="Google Shape;91;p1"/>
          <p:cNvSpPr txBox="1"/>
          <p:nvPr/>
        </p:nvSpPr>
        <p:spPr>
          <a:xfrm>
            <a:off x="556426" y="2140025"/>
            <a:ext cx="6646500" cy="941756"/>
          </a:xfrm>
          <a:prstGeom prst="rect">
            <a:avLst/>
          </a:prstGeom>
          <a:noFill/>
          <a:ln>
            <a:noFill/>
          </a:ln>
        </p:spPr>
        <p:txBody>
          <a:bodyPr spcFirstLastPara="1" wrap="square" lIns="91425" tIns="45700" rIns="91425" bIns="45700" anchor="t" anchorCtr="0">
            <a:spAutoFit/>
          </a:bodyPr>
          <a:lstStyle/>
          <a:p>
            <a:pPr marL="0" marR="0" lvl="0" indent="0" algn="l" rtl="0">
              <a:lnSpc>
                <a:spcPct val="137500"/>
              </a:lnSpc>
              <a:spcBef>
                <a:spcPts val="0"/>
              </a:spcBef>
              <a:spcAft>
                <a:spcPts val="0"/>
              </a:spcAft>
              <a:buClr>
                <a:srgbClr val="000000"/>
              </a:buClr>
              <a:buSzPts val="4800"/>
              <a:buFont typeface="Arial"/>
              <a:buNone/>
            </a:pPr>
            <a:r>
              <a:rPr lang="en-GB" altLang="zh-TW" sz="4000" b="1" i="0" u="none" strike="noStrike" cap="none" dirty="0">
                <a:solidFill>
                  <a:schemeClr val="lt1"/>
                </a:solidFill>
                <a:latin typeface="Arial"/>
                <a:ea typeface="Arial"/>
                <a:cs typeface="Arial"/>
                <a:sym typeface="Arial"/>
              </a:rPr>
              <a:t>2022-23 Camp Rules</a:t>
            </a:r>
            <a:endParaRPr sz="4900" b="1" i="0" u="none" strike="noStrike" cap="none" dirty="0">
              <a:solidFill>
                <a:schemeClr val="lt1"/>
              </a:solidFill>
              <a:latin typeface="Arial"/>
              <a:ea typeface="Arial"/>
              <a:cs typeface="Arial"/>
              <a:sym typeface="Arial"/>
            </a:endParaRPr>
          </a:p>
        </p:txBody>
      </p:sp>
      <p:sp>
        <p:nvSpPr>
          <p:cNvPr id="92" name="Google Shape;92;p1"/>
          <p:cNvSpPr/>
          <p:nvPr/>
        </p:nvSpPr>
        <p:spPr>
          <a:xfrm>
            <a:off x="617621" y="3549751"/>
            <a:ext cx="3553500" cy="369300"/>
          </a:xfrm>
          <a:prstGeom prst="roundRect">
            <a:avLst>
              <a:gd name="adj" fmla="val 50000"/>
            </a:avLst>
          </a:prstGeom>
          <a:solidFill>
            <a:srgbClr val="FFFFFF"/>
          </a:solidFill>
          <a:ln>
            <a:noFill/>
          </a:ln>
          <a:effectLst>
            <a:outerShdw blurRad="50800" dist="38100" dir="2700000" algn="tl" rotWithShape="0">
              <a:srgbClr val="1F554B">
                <a:alpha val="2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3" name="Google Shape;93;p1"/>
          <p:cNvSpPr/>
          <p:nvPr/>
        </p:nvSpPr>
        <p:spPr>
          <a:xfrm>
            <a:off x="896467" y="3565793"/>
            <a:ext cx="3329400" cy="33851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3FAA97"/>
              </a:buClr>
              <a:buSzPts val="1800"/>
              <a:buFont typeface="Microsoft Yahei"/>
              <a:buNone/>
            </a:pPr>
            <a:r>
              <a:rPr lang="en-GB" altLang="zh-TW" sz="1600" b="1" i="0" u="none" strike="noStrike" cap="none" dirty="0">
                <a:solidFill>
                  <a:srgbClr val="3FAA97"/>
                </a:solidFill>
                <a:latin typeface="Arial"/>
                <a:ea typeface="Arial"/>
                <a:cs typeface="Arial"/>
                <a:sym typeface="Arial"/>
              </a:rPr>
              <a:t>14</a:t>
            </a:r>
            <a:r>
              <a:rPr lang="en-GB" altLang="zh-TW" sz="1600" b="1" i="0" u="none" strike="noStrike" cap="none" baseline="30000" dirty="0">
                <a:solidFill>
                  <a:srgbClr val="3FAA97"/>
                </a:solidFill>
                <a:latin typeface="Arial"/>
                <a:ea typeface="Arial"/>
                <a:cs typeface="Arial"/>
                <a:sym typeface="Arial"/>
              </a:rPr>
              <a:t>th</a:t>
            </a:r>
            <a:r>
              <a:rPr lang="en-GB" altLang="zh-TW" sz="1600" b="1" i="0" u="none" strike="noStrike" cap="none" dirty="0">
                <a:solidFill>
                  <a:srgbClr val="3FAA97"/>
                </a:solidFill>
                <a:latin typeface="Arial"/>
                <a:ea typeface="Arial"/>
                <a:cs typeface="Arial"/>
                <a:sym typeface="Arial"/>
              </a:rPr>
              <a:t> Oct to 30</a:t>
            </a:r>
            <a:r>
              <a:rPr lang="en-GB" altLang="zh-TW" sz="1600" b="1" i="0" u="none" strike="noStrike" cap="none" baseline="30000" dirty="0">
                <a:solidFill>
                  <a:srgbClr val="3FAA97"/>
                </a:solidFill>
                <a:latin typeface="Arial"/>
                <a:ea typeface="Arial"/>
                <a:cs typeface="Arial"/>
                <a:sym typeface="Arial"/>
              </a:rPr>
              <a:t>th</a:t>
            </a:r>
            <a:r>
              <a:rPr lang="en-GB" altLang="zh-TW" sz="1600" b="1" i="0" u="none" strike="noStrike" cap="none" dirty="0">
                <a:solidFill>
                  <a:srgbClr val="3FAA97"/>
                </a:solidFill>
                <a:latin typeface="Arial"/>
                <a:ea typeface="Arial"/>
                <a:cs typeface="Arial"/>
                <a:sym typeface="Arial"/>
              </a:rPr>
              <a:t> November 2022</a:t>
            </a:r>
            <a:endParaRPr sz="1200" b="0" i="0" u="none" strike="noStrike" cap="none" dirty="0">
              <a:solidFill>
                <a:srgbClr val="000000"/>
              </a:solidFill>
              <a:latin typeface="Arial"/>
              <a:ea typeface="Arial"/>
              <a:cs typeface="Arial"/>
              <a:sym typeface="Arial"/>
            </a:endParaRPr>
          </a:p>
        </p:txBody>
      </p:sp>
      <p:grpSp>
        <p:nvGrpSpPr>
          <p:cNvPr id="94" name="Google Shape;94;p1"/>
          <p:cNvGrpSpPr/>
          <p:nvPr/>
        </p:nvGrpSpPr>
        <p:grpSpPr>
          <a:xfrm>
            <a:off x="701988" y="3618540"/>
            <a:ext cx="243993" cy="243993"/>
            <a:chOff x="-925592" y="2955311"/>
            <a:chExt cx="279328" cy="279328"/>
          </a:xfrm>
        </p:grpSpPr>
        <p:sp>
          <p:nvSpPr>
            <p:cNvPr id="95" name="Google Shape;95;p1"/>
            <p:cNvSpPr/>
            <p:nvPr/>
          </p:nvSpPr>
          <p:spPr>
            <a:xfrm>
              <a:off x="-925592" y="2955311"/>
              <a:ext cx="279328" cy="279328"/>
            </a:xfrm>
            <a:prstGeom prst="ellipse">
              <a:avLst/>
            </a:prstGeom>
            <a:solidFill>
              <a:srgbClr val="3FAA9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83"/>
                <a:buFont typeface="Arial"/>
                <a:buNone/>
              </a:pPr>
              <a:endParaRPr sz="1583" b="0" i="0" u="none" strike="noStrike" cap="none">
                <a:solidFill>
                  <a:schemeClr val="lt1"/>
                </a:solidFill>
                <a:latin typeface="Arial"/>
                <a:ea typeface="Arial"/>
                <a:cs typeface="Arial"/>
                <a:sym typeface="Arial"/>
              </a:endParaRPr>
            </a:p>
          </p:txBody>
        </p:sp>
        <p:sp>
          <p:nvSpPr>
            <p:cNvPr id="96" name="Google Shape;96;p1"/>
            <p:cNvSpPr/>
            <p:nvPr/>
          </p:nvSpPr>
          <p:spPr>
            <a:xfrm>
              <a:off x="-895292" y="2980996"/>
              <a:ext cx="218728" cy="218728"/>
            </a:xfrm>
            <a:custGeom>
              <a:avLst/>
              <a:gdLst/>
              <a:ahLst/>
              <a:cxnLst/>
              <a:rect l="l" t="t" r="r" b="b"/>
              <a:pathLst>
                <a:path w="21600" h="21600" extrusionOk="0">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4236" y="10309"/>
                  </a:moveTo>
                  <a:lnTo>
                    <a:pt x="12694" y="10309"/>
                  </a:lnTo>
                  <a:cubicBezTo>
                    <a:pt x="12516" y="9622"/>
                    <a:pt x="11979" y="9084"/>
                    <a:pt x="11291" y="8906"/>
                  </a:cubicBezTo>
                  <a:lnTo>
                    <a:pt x="11291" y="5400"/>
                  </a:lnTo>
                  <a:cubicBezTo>
                    <a:pt x="11291" y="5129"/>
                    <a:pt x="11071" y="4909"/>
                    <a:pt x="10800" y="4909"/>
                  </a:cubicBezTo>
                  <a:cubicBezTo>
                    <a:pt x="10529" y="4909"/>
                    <a:pt x="10309" y="5129"/>
                    <a:pt x="10309" y="5400"/>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4236" y="11291"/>
                  </a:lnTo>
                  <a:cubicBezTo>
                    <a:pt x="14507" y="11291"/>
                    <a:pt x="14727" y="11072"/>
                    <a:pt x="14727" y="10800"/>
                  </a:cubicBezTo>
                  <a:cubicBezTo>
                    <a:pt x="14727" y="10529"/>
                    <a:pt x="14507" y="10309"/>
                    <a:pt x="14236" y="10309"/>
                  </a:cubicBezTo>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0800" y="18655"/>
                  </a:moveTo>
                  <a:cubicBezTo>
                    <a:pt x="6462" y="18655"/>
                    <a:pt x="2945" y="15138"/>
                    <a:pt x="2945" y="10800"/>
                  </a:cubicBezTo>
                  <a:cubicBezTo>
                    <a:pt x="2945" y="6462"/>
                    <a:pt x="6462" y="2945"/>
                    <a:pt x="10800" y="2945"/>
                  </a:cubicBezTo>
                  <a:cubicBezTo>
                    <a:pt x="15138" y="2945"/>
                    <a:pt x="18655" y="6462"/>
                    <a:pt x="18655" y="10800"/>
                  </a:cubicBezTo>
                  <a:cubicBezTo>
                    <a:pt x="18655" y="15138"/>
                    <a:pt x="15138" y="18655"/>
                    <a:pt x="10800" y="18655"/>
                  </a:cubicBezTo>
                  <a:moveTo>
                    <a:pt x="10800" y="1964"/>
                  </a:moveTo>
                  <a:cubicBezTo>
                    <a:pt x="5920" y="1964"/>
                    <a:pt x="1964" y="5920"/>
                    <a:pt x="1964" y="10800"/>
                  </a:cubicBezTo>
                  <a:cubicBezTo>
                    <a:pt x="1964" y="15680"/>
                    <a:pt x="5920" y="19636"/>
                    <a:pt x="10800" y="19636"/>
                  </a:cubicBezTo>
                  <a:cubicBezTo>
                    <a:pt x="15680" y="19636"/>
                    <a:pt x="19636" y="15680"/>
                    <a:pt x="19636" y="10800"/>
                  </a:cubicBezTo>
                  <a:cubicBezTo>
                    <a:pt x="19636" y="5920"/>
                    <a:pt x="15680" y="1964"/>
                    <a:pt x="10800" y="1964"/>
                  </a:cubicBezTo>
                </a:path>
              </a:pathLst>
            </a:custGeom>
            <a:solidFill>
              <a:schemeClr val="lt1"/>
            </a:solidFill>
            <a:ln>
              <a:noFill/>
            </a:ln>
          </p:spPr>
          <p:txBody>
            <a:bodyPr spcFirstLastPara="1" wrap="square" lIns="19025" tIns="19025" rIns="19025" bIns="19025" anchor="ctr"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p:txBody>
        </p:sp>
      </p:grpSp>
      <p:pic>
        <p:nvPicPr>
          <p:cNvPr id="98" name="Google Shape;98;p1"/>
          <p:cNvPicPr preferRelativeResize="0"/>
          <p:nvPr/>
        </p:nvPicPr>
        <p:blipFill rotWithShape="1">
          <a:blip r:embed="rId4">
            <a:alphaModFix/>
          </a:blip>
          <a:srcRect/>
          <a:stretch/>
        </p:blipFill>
        <p:spPr>
          <a:xfrm>
            <a:off x="613251" y="5433020"/>
            <a:ext cx="938131" cy="601463"/>
          </a:xfrm>
          <a:prstGeom prst="rect">
            <a:avLst/>
          </a:prstGeom>
          <a:noFill/>
          <a:ln>
            <a:noFill/>
          </a:ln>
        </p:spPr>
      </p:pic>
      <p:pic>
        <p:nvPicPr>
          <p:cNvPr id="99" name="Google Shape;99;p1"/>
          <p:cNvPicPr preferRelativeResize="0"/>
          <p:nvPr/>
        </p:nvPicPr>
        <p:blipFill rotWithShape="1">
          <a:blip r:embed="rId5">
            <a:alphaModFix/>
          </a:blip>
          <a:srcRect/>
          <a:stretch/>
        </p:blipFill>
        <p:spPr>
          <a:xfrm>
            <a:off x="1755206" y="5489876"/>
            <a:ext cx="1607868" cy="544541"/>
          </a:xfrm>
          <a:prstGeom prst="rect">
            <a:avLst/>
          </a:prstGeom>
          <a:noFill/>
          <a:ln>
            <a:noFill/>
          </a:ln>
        </p:spPr>
      </p:pic>
      <p:pic>
        <p:nvPicPr>
          <p:cNvPr id="100" name="Google Shape;100;p1"/>
          <p:cNvPicPr preferRelativeResize="0"/>
          <p:nvPr/>
        </p:nvPicPr>
        <p:blipFill rotWithShape="1">
          <a:blip r:embed="rId6">
            <a:alphaModFix/>
          </a:blip>
          <a:srcRect/>
          <a:stretch/>
        </p:blipFill>
        <p:spPr>
          <a:xfrm>
            <a:off x="617621" y="1091966"/>
            <a:ext cx="2617948" cy="518942"/>
          </a:xfrm>
          <a:prstGeom prst="rect">
            <a:avLst/>
          </a:prstGeom>
          <a:noFill/>
          <a:ln>
            <a:noFill/>
          </a:ln>
        </p:spPr>
      </p:pic>
      <p:sp>
        <p:nvSpPr>
          <p:cNvPr id="6" name="Google Shape;92;p1">
            <a:extLst>
              <a:ext uri="{FF2B5EF4-FFF2-40B4-BE49-F238E27FC236}">
                <a16:creationId xmlns:a16="http://schemas.microsoft.com/office/drawing/2014/main" id="{2A2984CD-9420-CC73-49BF-CFF9D072D349}"/>
              </a:ext>
            </a:extLst>
          </p:cNvPr>
          <p:cNvSpPr/>
          <p:nvPr/>
        </p:nvSpPr>
        <p:spPr>
          <a:xfrm>
            <a:off x="617621" y="4399071"/>
            <a:ext cx="3553500" cy="369300"/>
          </a:xfrm>
          <a:prstGeom prst="roundRect">
            <a:avLst>
              <a:gd name="adj" fmla="val 50000"/>
            </a:avLst>
          </a:prstGeom>
          <a:solidFill>
            <a:srgbClr val="FFFFFF"/>
          </a:solidFill>
          <a:ln>
            <a:noFill/>
          </a:ln>
          <a:effectLst>
            <a:outerShdw blurRad="50800" dist="38100" dir="2700000" algn="tl" rotWithShape="0">
              <a:srgbClr val="1F554B">
                <a:alpha val="2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sp>
        <p:nvSpPr>
          <p:cNvPr id="7" name="Google Shape;93;p1">
            <a:extLst>
              <a:ext uri="{FF2B5EF4-FFF2-40B4-BE49-F238E27FC236}">
                <a16:creationId xmlns:a16="http://schemas.microsoft.com/office/drawing/2014/main" id="{5F7980B0-04ED-2AD8-5B34-CD8CE434F0B2}"/>
              </a:ext>
            </a:extLst>
          </p:cNvPr>
          <p:cNvSpPr/>
          <p:nvPr/>
        </p:nvSpPr>
        <p:spPr>
          <a:xfrm>
            <a:off x="896467" y="4415113"/>
            <a:ext cx="3329400" cy="33851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3FAA97"/>
              </a:buClr>
              <a:buSzPts val="1800"/>
              <a:buFont typeface="Microsoft Yahei"/>
              <a:buNone/>
            </a:pPr>
            <a:r>
              <a:rPr lang="en-GB" altLang="zh-TW" sz="1600" b="1" i="0" u="none" strike="noStrike" cap="none" dirty="0">
                <a:solidFill>
                  <a:srgbClr val="3FAA97"/>
                </a:solidFill>
                <a:latin typeface="Arial"/>
                <a:ea typeface="Arial"/>
                <a:cs typeface="Arial"/>
                <a:sym typeface="Arial"/>
              </a:rPr>
              <a:t>26</a:t>
            </a:r>
            <a:r>
              <a:rPr lang="en-GB" altLang="zh-TW" sz="1600" b="1" i="0" u="none" strike="noStrike" cap="none" baseline="30000" dirty="0">
                <a:solidFill>
                  <a:srgbClr val="3FAA97"/>
                </a:solidFill>
                <a:latin typeface="Arial"/>
                <a:ea typeface="Arial"/>
                <a:cs typeface="Arial"/>
                <a:sym typeface="Arial"/>
              </a:rPr>
              <a:t>th</a:t>
            </a:r>
            <a:r>
              <a:rPr lang="en-GB" altLang="zh-TW" sz="1600" b="1" i="0" u="none" strike="noStrike" cap="none" dirty="0">
                <a:solidFill>
                  <a:srgbClr val="3FAA97"/>
                </a:solidFill>
                <a:latin typeface="Arial"/>
                <a:ea typeface="Arial"/>
                <a:cs typeface="Arial"/>
                <a:sym typeface="Arial"/>
              </a:rPr>
              <a:t> May to 4</a:t>
            </a:r>
            <a:r>
              <a:rPr lang="en-GB" altLang="zh-TW" sz="1600" b="1" i="0" u="none" strike="noStrike" cap="none" baseline="30000" dirty="0">
                <a:solidFill>
                  <a:srgbClr val="3FAA97"/>
                </a:solidFill>
                <a:latin typeface="Arial"/>
                <a:ea typeface="Arial"/>
                <a:cs typeface="Arial"/>
                <a:sym typeface="Arial"/>
              </a:rPr>
              <a:t>th</a:t>
            </a:r>
            <a:r>
              <a:rPr lang="en-GB" altLang="zh-TW" sz="1600" b="1" i="0" u="none" strike="noStrike" cap="none" dirty="0">
                <a:solidFill>
                  <a:srgbClr val="3FAA97"/>
                </a:solidFill>
                <a:latin typeface="Arial"/>
                <a:ea typeface="Arial"/>
                <a:cs typeface="Arial"/>
                <a:sym typeface="Arial"/>
              </a:rPr>
              <a:t> June 2023</a:t>
            </a:r>
            <a:endParaRPr sz="1200" b="0" i="0" u="none" strike="noStrike" cap="none" dirty="0">
              <a:solidFill>
                <a:srgbClr val="000000"/>
              </a:solidFill>
              <a:latin typeface="Arial"/>
              <a:ea typeface="Arial"/>
              <a:cs typeface="Arial"/>
              <a:sym typeface="Arial"/>
            </a:endParaRPr>
          </a:p>
        </p:txBody>
      </p:sp>
      <p:grpSp>
        <p:nvGrpSpPr>
          <p:cNvPr id="8" name="Google Shape;94;p1">
            <a:extLst>
              <a:ext uri="{FF2B5EF4-FFF2-40B4-BE49-F238E27FC236}">
                <a16:creationId xmlns:a16="http://schemas.microsoft.com/office/drawing/2014/main" id="{4F191698-A357-7B0F-6C3A-5D5A693E2B63}"/>
              </a:ext>
            </a:extLst>
          </p:cNvPr>
          <p:cNvGrpSpPr/>
          <p:nvPr/>
        </p:nvGrpSpPr>
        <p:grpSpPr>
          <a:xfrm>
            <a:off x="701988" y="4467860"/>
            <a:ext cx="243993" cy="243993"/>
            <a:chOff x="-925592" y="2955311"/>
            <a:chExt cx="279328" cy="279328"/>
          </a:xfrm>
        </p:grpSpPr>
        <p:sp>
          <p:nvSpPr>
            <p:cNvPr id="9" name="Google Shape;95;p1">
              <a:extLst>
                <a:ext uri="{FF2B5EF4-FFF2-40B4-BE49-F238E27FC236}">
                  <a16:creationId xmlns:a16="http://schemas.microsoft.com/office/drawing/2014/main" id="{A5CA35CD-A9C6-965C-61FE-53261A72326E}"/>
                </a:ext>
              </a:extLst>
            </p:cNvPr>
            <p:cNvSpPr/>
            <p:nvPr/>
          </p:nvSpPr>
          <p:spPr>
            <a:xfrm>
              <a:off x="-925592" y="2955311"/>
              <a:ext cx="279328" cy="279328"/>
            </a:xfrm>
            <a:prstGeom prst="ellipse">
              <a:avLst/>
            </a:prstGeom>
            <a:solidFill>
              <a:srgbClr val="3FAA9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83"/>
                <a:buFont typeface="Arial"/>
                <a:buNone/>
              </a:pPr>
              <a:endParaRPr sz="1583" b="0" i="0" u="none" strike="noStrike" cap="none">
                <a:solidFill>
                  <a:schemeClr val="lt1"/>
                </a:solidFill>
                <a:latin typeface="Arial"/>
                <a:ea typeface="Arial"/>
                <a:cs typeface="Arial"/>
                <a:sym typeface="Arial"/>
              </a:endParaRPr>
            </a:p>
          </p:txBody>
        </p:sp>
        <p:sp>
          <p:nvSpPr>
            <p:cNvPr id="10" name="Google Shape;96;p1">
              <a:extLst>
                <a:ext uri="{FF2B5EF4-FFF2-40B4-BE49-F238E27FC236}">
                  <a16:creationId xmlns:a16="http://schemas.microsoft.com/office/drawing/2014/main" id="{21AD0718-060A-83AE-3A59-2CF3E69B75F6}"/>
                </a:ext>
              </a:extLst>
            </p:cNvPr>
            <p:cNvSpPr/>
            <p:nvPr/>
          </p:nvSpPr>
          <p:spPr>
            <a:xfrm>
              <a:off x="-895292" y="2980996"/>
              <a:ext cx="218728" cy="218728"/>
            </a:xfrm>
            <a:custGeom>
              <a:avLst/>
              <a:gdLst/>
              <a:ahLst/>
              <a:cxnLst/>
              <a:rect l="l" t="t" r="r" b="b"/>
              <a:pathLst>
                <a:path w="21600" h="21600" extrusionOk="0">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4236" y="10309"/>
                  </a:moveTo>
                  <a:lnTo>
                    <a:pt x="12694" y="10309"/>
                  </a:lnTo>
                  <a:cubicBezTo>
                    <a:pt x="12516" y="9622"/>
                    <a:pt x="11979" y="9084"/>
                    <a:pt x="11291" y="8906"/>
                  </a:cubicBezTo>
                  <a:lnTo>
                    <a:pt x="11291" y="5400"/>
                  </a:lnTo>
                  <a:cubicBezTo>
                    <a:pt x="11291" y="5129"/>
                    <a:pt x="11071" y="4909"/>
                    <a:pt x="10800" y="4909"/>
                  </a:cubicBezTo>
                  <a:cubicBezTo>
                    <a:pt x="10529" y="4909"/>
                    <a:pt x="10309" y="5129"/>
                    <a:pt x="10309" y="5400"/>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4236" y="11291"/>
                  </a:lnTo>
                  <a:cubicBezTo>
                    <a:pt x="14507" y="11291"/>
                    <a:pt x="14727" y="11072"/>
                    <a:pt x="14727" y="10800"/>
                  </a:cubicBezTo>
                  <a:cubicBezTo>
                    <a:pt x="14727" y="10529"/>
                    <a:pt x="14507" y="10309"/>
                    <a:pt x="14236" y="10309"/>
                  </a:cubicBezTo>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0800" y="18655"/>
                  </a:moveTo>
                  <a:cubicBezTo>
                    <a:pt x="6462" y="18655"/>
                    <a:pt x="2945" y="15138"/>
                    <a:pt x="2945" y="10800"/>
                  </a:cubicBezTo>
                  <a:cubicBezTo>
                    <a:pt x="2945" y="6462"/>
                    <a:pt x="6462" y="2945"/>
                    <a:pt x="10800" y="2945"/>
                  </a:cubicBezTo>
                  <a:cubicBezTo>
                    <a:pt x="15138" y="2945"/>
                    <a:pt x="18655" y="6462"/>
                    <a:pt x="18655" y="10800"/>
                  </a:cubicBezTo>
                  <a:cubicBezTo>
                    <a:pt x="18655" y="15138"/>
                    <a:pt x="15138" y="18655"/>
                    <a:pt x="10800" y="18655"/>
                  </a:cubicBezTo>
                  <a:moveTo>
                    <a:pt x="10800" y="1964"/>
                  </a:moveTo>
                  <a:cubicBezTo>
                    <a:pt x="5920" y="1964"/>
                    <a:pt x="1964" y="5920"/>
                    <a:pt x="1964" y="10800"/>
                  </a:cubicBezTo>
                  <a:cubicBezTo>
                    <a:pt x="1964" y="15680"/>
                    <a:pt x="5920" y="19636"/>
                    <a:pt x="10800" y="19636"/>
                  </a:cubicBezTo>
                  <a:cubicBezTo>
                    <a:pt x="15680" y="19636"/>
                    <a:pt x="19636" y="15680"/>
                    <a:pt x="19636" y="10800"/>
                  </a:cubicBezTo>
                  <a:cubicBezTo>
                    <a:pt x="19636" y="5920"/>
                    <a:pt x="15680" y="1964"/>
                    <a:pt x="10800" y="1964"/>
                  </a:cubicBezTo>
                </a:path>
              </a:pathLst>
            </a:custGeom>
            <a:solidFill>
              <a:schemeClr val="lt1"/>
            </a:solidFill>
            <a:ln>
              <a:noFill/>
            </a:ln>
          </p:spPr>
          <p:txBody>
            <a:bodyPr spcFirstLastPara="1" wrap="square" lIns="19025" tIns="19025" rIns="19025" bIns="19025" anchor="ctr"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p:txBody>
        </p:sp>
      </p:grpSp>
      <p:sp>
        <p:nvSpPr>
          <p:cNvPr id="17" name="Google Shape;92;p1">
            <a:extLst>
              <a:ext uri="{FF2B5EF4-FFF2-40B4-BE49-F238E27FC236}">
                <a16:creationId xmlns:a16="http://schemas.microsoft.com/office/drawing/2014/main" id="{CB0342C8-AD62-3998-0FCA-19792B72E133}"/>
              </a:ext>
            </a:extLst>
          </p:cNvPr>
          <p:cNvSpPr/>
          <p:nvPr/>
        </p:nvSpPr>
        <p:spPr>
          <a:xfrm>
            <a:off x="613251" y="3973253"/>
            <a:ext cx="3553500" cy="369300"/>
          </a:xfrm>
          <a:prstGeom prst="roundRect">
            <a:avLst>
              <a:gd name="adj" fmla="val 50000"/>
            </a:avLst>
          </a:prstGeom>
          <a:solidFill>
            <a:srgbClr val="FFFFFF"/>
          </a:solidFill>
          <a:ln>
            <a:noFill/>
          </a:ln>
          <a:effectLst>
            <a:outerShdw blurRad="50800" dist="38100" dir="2700000" algn="tl" rotWithShape="0">
              <a:srgbClr val="1F554B">
                <a:alpha val="2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8" name="Google Shape;93;p1">
            <a:extLst>
              <a:ext uri="{FF2B5EF4-FFF2-40B4-BE49-F238E27FC236}">
                <a16:creationId xmlns:a16="http://schemas.microsoft.com/office/drawing/2014/main" id="{FE469D56-938C-51FB-6B15-5CEB068E0405}"/>
              </a:ext>
            </a:extLst>
          </p:cNvPr>
          <p:cNvSpPr/>
          <p:nvPr/>
        </p:nvSpPr>
        <p:spPr>
          <a:xfrm>
            <a:off x="892097" y="3989295"/>
            <a:ext cx="3329400" cy="33851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3FAA97"/>
              </a:buClr>
              <a:buSzPts val="1800"/>
              <a:buFont typeface="Microsoft Yahei"/>
              <a:buNone/>
            </a:pPr>
            <a:r>
              <a:rPr lang="en-GB" altLang="zh-TW" sz="1600" b="1" i="0" u="none" strike="noStrike" cap="none" dirty="0">
                <a:solidFill>
                  <a:srgbClr val="3FAA97"/>
                </a:solidFill>
                <a:latin typeface="Arial"/>
                <a:ea typeface="Arial"/>
                <a:cs typeface="Arial"/>
                <a:sym typeface="Arial"/>
              </a:rPr>
              <a:t>10</a:t>
            </a:r>
            <a:r>
              <a:rPr lang="en-GB" altLang="zh-TW" sz="1600" b="1" i="0" u="none" strike="noStrike" cap="none" baseline="30000" dirty="0">
                <a:solidFill>
                  <a:srgbClr val="3FAA97"/>
                </a:solidFill>
                <a:latin typeface="Arial"/>
                <a:ea typeface="Arial"/>
                <a:cs typeface="Arial"/>
                <a:sym typeface="Arial"/>
              </a:rPr>
              <a:t>th</a:t>
            </a:r>
            <a:r>
              <a:rPr lang="en-GB" altLang="zh-TW" sz="1600" b="1" i="0" u="none" strike="noStrike" cap="none" dirty="0">
                <a:solidFill>
                  <a:srgbClr val="3FAA97"/>
                </a:solidFill>
                <a:latin typeface="Arial"/>
                <a:ea typeface="Arial"/>
                <a:cs typeface="Arial"/>
                <a:sym typeface="Arial"/>
              </a:rPr>
              <a:t> Feb to 19</a:t>
            </a:r>
            <a:r>
              <a:rPr lang="en-GB" altLang="zh-TW" sz="1600" b="1" i="0" u="none" strike="noStrike" cap="none" baseline="30000" dirty="0">
                <a:solidFill>
                  <a:srgbClr val="3FAA97"/>
                </a:solidFill>
                <a:latin typeface="Arial"/>
                <a:ea typeface="Arial"/>
                <a:cs typeface="Arial"/>
                <a:sym typeface="Arial"/>
              </a:rPr>
              <a:t>th</a:t>
            </a:r>
            <a:r>
              <a:rPr lang="en-GB" altLang="zh-TW" sz="1600" b="1" i="0" u="none" strike="noStrike" cap="none" dirty="0">
                <a:solidFill>
                  <a:srgbClr val="3FAA97"/>
                </a:solidFill>
                <a:latin typeface="Arial"/>
                <a:ea typeface="Arial"/>
                <a:cs typeface="Arial"/>
                <a:sym typeface="Arial"/>
              </a:rPr>
              <a:t> February 2023</a:t>
            </a:r>
            <a:endParaRPr sz="1200" b="0" i="0" u="none" strike="noStrike" cap="none" dirty="0">
              <a:solidFill>
                <a:srgbClr val="000000"/>
              </a:solidFill>
              <a:latin typeface="Arial"/>
              <a:ea typeface="Arial"/>
              <a:cs typeface="Arial"/>
              <a:sym typeface="Arial"/>
            </a:endParaRPr>
          </a:p>
        </p:txBody>
      </p:sp>
      <p:grpSp>
        <p:nvGrpSpPr>
          <p:cNvPr id="19" name="Google Shape;94;p1">
            <a:extLst>
              <a:ext uri="{FF2B5EF4-FFF2-40B4-BE49-F238E27FC236}">
                <a16:creationId xmlns:a16="http://schemas.microsoft.com/office/drawing/2014/main" id="{E641044C-5512-3BC1-C388-9B64B22BDCAC}"/>
              </a:ext>
            </a:extLst>
          </p:cNvPr>
          <p:cNvGrpSpPr/>
          <p:nvPr/>
        </p:nvGrpSpPr>
        <p:grpSpPr>
          <a:xfrm>
            <a:off x="697618" y="4042042"/>
            <a:ext cx="243993" cy="243993"/>
            <a:chOff x="-925592" y="2955311"/>
            <a:chExt cx="279328" cy="279328"/>
          </a:xfrm>
        </p:grpSpPr>
        <p:sp>
          <p:nvSpPr>
            <p:cNvPr id="20" name="Google Shape;95;p1">
              <a:extLst>
                <a:ext uri="{FF2B5EF4-FFF2-40B4-BE49-F238E27FC236}">
                  <a16:creationId xmlns:a16="http://schemas.microsoft.com/office/drawing/2014/main" id="{9CE9AF53-A5A1-FB34-8158-71E8D995512A}"/>
                </a:ext>
              </a:extLst>
            </p:cNvPr>
            <p:cNvSpPr/>
            <p:nvPr/>
          </p:nvSpPr>
          <p:spPr>
            <a:xfrm>
              <a:off x="-925592" y="2955311"/>
              <a:ext cx="279328" cy="279328"/>
            </a:xfrm>
            <a:prstGeom prst="ellipse">
              <a:avLst/>
            </a:prstGeom>
            <a:solidFill>
              <a:srgbClr val="3FAA9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83"/>
                <a:buFont typeface="Arial"/>
                <a:buNone/>
              </a:pPr>
              <a:endParaRPr sz="1583" b="0" i="0" u="none" strike="noStrike" cap="none">
                <a:solidFill>
                  <a:schemeClr val="lt1"/>
                </a:solidFill>
                <a:latin typeface="Arial"/>
                <a:ea typeface="Arial"/>
                <a:cs typeface="Arial"/>
                <a:sym typeface="Arial"/>
              </a:endParaRPr>
            </a:p>
          </p:txBody>
        </p:sp>
        <p:sp>
          <p:nvSpPr>
            <p:cNvPr id="21" name="Google Shape;96;p1">
              <a:extLst>
                <a:ext uri="{FF2B5EF4-FFF2-40B4-BE49-F238E27FC236}">
                  <a16:creationId xmlns:a16="http://schemas.microsoft.com/office/drawing/2014/main" id="{E4ACBE2A-4D50-A269-CA8B-186CFDB45F6F}"/>
                </a:ext>
              </a:extLst>
            </p:cNvPr>
            <p:cNvSpPr/>
            <p:nvPr/>
          </p:nvSpPr>
          <p:spPr>
            <a:xfrm>
              <a:off x="-895292" y="2980996"/>
              <a:ext cx="218728" cy="218728"/>
            </a:xfrm>
            <a:custGeom>
              <a:avLst/>
              <a:gdLst/>
              <a:ahLst/>
              <a:cxnLst/>
              <a:rect l="l" t="t" r="r" b="b"/>
              <a:pathLst>
                <a:path w="21600" h="21600" extrusionOk="0">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4236" y="10309"/>
                  </a:moveTo>
                  <a:lnTo>
                    <a:pt x="12694" y="10309"/>
                  </a:lnTo>
                  <a:cubicBezTo>
                    <a:pt x="12516" y="9622"/>
                    <a:pt x="11979" y="9084"/>
                    <a:pt x="11291" y="8906"/>
                  </a:cubicBezTo>
                  <a:lnTo>
                    <a:pt x="11291" y="5400"/>
                  </a:lnTo>
                  <a:cubicBezTo>
                    <a:pt x="11291" y="5129"/>
                    <a:pt x="11071" y="4909"/>
                    <a:pt x="10800" y="4909"/>
                  </a:cubicBezTo>
                  <a:cubicBezTo>
                    <a:pt x="10529" y="4909"/>
                    <a:pt x="10309" y="5129"/>
                    <a:pt x="10309" y="5400"/>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4236" y="11291"/>
                  </a:lnTo>
                  <a:cubicBezTo>
                    <a:pt x="14507" y="11291"/>
                    <a:pt x="14727" y="11072"/>
                    <a:pt x="14727" y="10800"/>
                  </a:cubicBezTo>
                  <a:cubicBezTo>
                    <a:pt x="14727" y="10529"/>
                    <a:pt x="14507" y="10309"/>
                    <a:pt x="14236" y="10309"/>
                  </a:cubicBezTo>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0800" y="18655"/>
                  </a:moveTo>
                  <a:cubicBezTo>
                    <a:pt x="6462" y="18655"/>
                    <a:pt x="2945" y="15138"/>
                    <a:pt x="2945" y="10800"/>
                  </a:cubicBezTo>
                  <a:cubicBezTo>
                    <a:pt x="2945" y="6462"/>
                    <a:pt x="6462" y="2945"/>
                    <a:pt x="10800" y="2945"/>
                  </a:cubicBezTo>
                  <a:cubicBezTo>
                    <a:pt x="15138" y="2945"/>
                    <a:pt x="18655" y="6462"/>
                    <a:pt x="18655" y="10800"/>
                  </a:cubicBezTo>
                  <a:cubicBezTo>
                    <a:pt x="18655" y="15138"/>
                    <a:pt x="15138" y="18655"/>
                    <a:pt x="10800" y="18655"/>
                  </a:cubicBezTo>
                  <a:moveTo>
                    <a:pt x="10800" y="1964"/>
                  </a:moveTo>
                  <a:cubicBezTo>
                    <a:pt x="5920" y="1964"/>
                    <a:pt x="1964" y="5920"/>
                    <a:pt x="1964" y="10800"/>
                  </a:cubicBezTo>
                  <a:cubicBezTo>
                    <a:pt x="1964" y="15680"/>
                    <a:pt x="5920" y="19636"/>
                    <a:pt x="10800" y="19636"/>
                  </a:cubicBezTo>
                  <a:cubicBezTo>
                    <a:pt x="15680" y="19636"/>
                    <a:pt x="19636" y="15680"/>
                    <a:pt x="19636" y="10800"/>
                  </a:cubicBezTo>
                  <a:cubicBezTo>
                    <a:pt x="19636" y="5920"/>
                    <a:pt x="15680" y="1964"/>
                    <a:pt x="10800" y="1964"/>
                  </a:cubicBezTo>
                </a:path>
              </a:pathLst>
            </a:custGeom>
            <a:solidFill>
              <a:schemeClr val="lt1"/>
            </a:solidFill>
            <a:ln>
              <a:noFill/>
            </a:ln>
          </p:spPr>
          <p:txBody>
            <a:bodyPr spcFirstLastPara="1" wrap="square" lIns="19025" tIns="19025" rIns="19025" bIns="19025" anchor="ctr"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p:nvPr/>
        </p:nvSpPr>
        <p:spPr>
          <a:xfrm>
            <a:off x="4256653" y="8130419"/>
            <a:ext cx="2663371" cy="1775581"/>
          </a:xfrm>
          <a:custGeom>
            <a:avLst/>
            <a:gdLst/>
            <a:ahLst/>
            <a:cxnLst/>
            <a:rect l="l" t="t" r="r" b="b"/>
            <a:pathLst>
              <a:path w="3028950" h="2019300" extrusionOk="0">
                <a:moveTo>
                  <a:pt x="0" y="2023967"/>
                </a:moveTo>
                <a:cubicBezTo>
                  <a:pt x="14764" y="2014061"/>
                  <a:pt x="24575" y="2006727"/>
                  <a:pt x="35052" y="2000536"/>
                </a:cubicBezTo>
                <a:cubicBezTo>
                  <a:pt x="171926" y="1919288"/>
                  <a:pt x="320135" y="1869186"/>
                  <a:pt x="475488" y="1836896"/>
                </a:cubicBezTo>
                <a:cubicBezTo>
                  <a:pt x="662083" y="1798034"/>
                  <a:pt x="851630" y="1777651"/>
                  <a:pt x="1039178" y="1745075"/>
                </a:cubicBezTo>
                <a:cubicBezTo>
                  <a:pt x="1199388" y="1717358"/>
                  <a:pt x="1359980" y="1685544"/>
                  <a:pt x="1501712" y="1601819"/>
                </a:cubicBezTo>
                <a:cubicBezTo>
                  <a:pt x="1651826" y="1513141"/>
                  <a:pt x="1761268" y="1388078"/>
                  <a:pt x="1812036" y="1216438"/>
                </a:cubicBezTo>
                <a:cubicBezTo>
                  <a:pt x="1836801" y="1132523"/>
                  <a:pt x="1846612" y="1045559"/>
                  <a:pt x="1868710" y="961263"/>
                </a:cubicBezTo>
                <a:cubicBezTo>
                  <a:pt x="1913763" y="790099"/>
                  <a:pt x="2013204" y="657415"/>
                  <a:pt x="2147792" y="544830"/>
                </a:cubicBezTo>
                <a:cubicBezTo>
                  <a:pt x="2290382" y="425577"/>
                  <a:pt x="2458022" y="351092"/>
                  <a:pt x="2619185" y="264414"/>
                </a:cubicBezTo>
                <a:cubicBezTo>
                  <a:pt x="2675287" y="234220"/>
                  <a:pt x="2733485" y="207074"/>
                  <a:pt x="2786063" y="171545"/>
                </a:cubicBezTo>
                <a:cubicBezTo>
                  <a:pt x="2864549" y="118586"/>
                  <a:pt x="2947035" y="70961"/>
                  <a:pt x="3017615" y="6858"/>
                </a:cubicBezTo>
                <a:cubicBezTo>
                  <a:pt x="3020949" y="3810"/>
                  <a:pt x="3025616" y="2286"/>
                  <a:pt x="3029903" y="0"/>
                </a:cubicBezTo>
                <a:cubicBezTo>
                  <a:pt x="3038285" y="7525"/>
                  <a:pt x="3034474" y="16574"/>
                  <a:pt x="3034474" y="24289"/>
                </a:cubicBezTo>
                <a:cubicBezTo>
                  <a:pt x="3034665" y="681323"/>
                  <a:pt x="3034665" y="1338453"/>
                  <a:pt x="3034951" y="1995488"/>
                </a:cubicBezTo>
                <a:cubicBezTo>
                  <a:pt x="3034951" y="2014823"/>
                  <a:pt x="3034379" y="2026349"/>
                  <a:pt x="3008566" y="2026349"/>
                </a:cubicBezTo>
                <a:cubicBezTo>
                  <a:pt x="2009489" y="2025682"/>
                  <a:pt x="1010603" y="2025777"/>
                  <a:pt x="11716" y="2025682"/>
                </a:cubicBezTo>
                <a:cubicBezTo>
                  <a:pt x="9811" y="2025682"/>
                  <a:pt x="8001" y="2025206"/>
                  <a:pt x="0" y="2023967"/>
                </a:cubicBezTo>
                <a:close/>
              </a:path>
            </a:pathLst>
          </a:custGeom>
          <a:solidFill>
            <a:srgbClr val="F7D99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4" name="Google Shape;124;p3"/>
          <p:cNvGrpSpPr/>
          <p:nvPr/>
        </p:nvGrpSpPr>
        <p:grpSpPr>
          <a:xfrm>
            <a:off x="0" y="0"/>
            <a:ext cx="2562866" cy="2319980"/>
            <a:chOff x="5976937" y="-1108075"/>
            <a:chExt cx="2914650" cy="2638425"/>
          </a:xfrm>
          <a:solidFill>
            <a:schemeClr val="accent3">
              <a:lumMod val="50000"/>
            </a:schemeClr>
          </a:solidFill>
        </p:grpSpPr>
        <p:sp>
          <p:nvSpPr>
            <p:cNvPr id="125" name="Google Shape;125;p3"/>
            <p:cNvSpPr/>
            <p:nvPr/>
          </p:nvSpPr>
          <p:spPr>
            <a:xfrm>
              <a:off x="5976937" y="-1108075"/>
              <a:ext cx="2914650" cy="2638425"/>
            </a:xfrm>
            <a:custGeom>
              <a:avLst/>
              <a:gdLst/>
              <a:ahLst/>
              <a:cxnLst/>
              <a:rect l="l" t="t" r="r" b="b"/>
              <a:pathLst>
                <a:path w="2914650" h="2638425" extrusionOk="0">
                  <a:moveTo>
                    <a:pt x="2922759" y="667"/>
                  </a:moveTo>
                  <a:cubicBezTo>
                    <a:pt x="2893802" y="46196"/>
                    <a:pt x="2861227" y="82868"/>
                    <a:pt x="2829128" y="120015"/>
                  </a:cubicBezTo>
                  <a:cubicBezTo>
                    <a:pt x="2696635" y="273177"/>
                    <a:pt x="2524423" y="362617"/>
                    <a:pt x="2339162" y="435769"/>
                  </a:cubicBezTo>
                  <a:cubicBezTo>
                    <a:pt x="2141994" y="513588"/>
                    <a:pt x="1933301" y="552069"/>
                    <a:pt x="1734324" y="622745"/>
                  </a:cubicBezTo>
                  <a:cubicBezTo>
                    <a:pt x="1631264" y="659416"/>
                    <a:pt x="1528965" y="698849"/>
                    <a:pt x="1436858" y="758381"/>
                  </a:cubicBezTo>
                  <a:cubicBezTo>
                    <a:pt x="1307128" y="842200"/>
                    <a:pt x="1187303" y="938975"/>
                    <a:pt x="1097387" y="1066419"/>
                  </a:cubicBezTo>
                  <a:cubicBezTo>
                    <a:pt x="1002328" y="1201007"/>
                    <a:pt x="927652" y="1346073"/>
                    <a:pt x="871835" y="1502188"/>
                  </a:cubicBezTo>
                  <a:cubicBezTo>
                    <a:pt x="813828" y="1664780"/>
                    <a:pt x="749820" y="1825276"/>
                    <a:pt x="683240" y="1984820"/>
                  </a:cubicBezTo>
                  <a:cubicBezTo>
                    <a:pt x="632948" y="2105406"/>
                    <a:pt x="576370" y="2222278"/>
                    <a:pt x="501980" y="2329339"/>
                  </a:cubicBezTo>
                  <a:cubicBezTo>
                    <a:pt x="433495" y="2428018"/>
                    <a:pt x="340245" y="2499646"/>
                    <a:pt x="231470" y="2550795"/>
                  </a:cubicBezTo>
                  <a:cubicBezTo>
                    <a:pt x="177272" y="2576227"/>
                    <a:pt x="121837" y="2598420"/>
                    <a:pt x="65258" y="2618042"/>
                  </a:cubicBezTo>
                  <a:cubicBezTo>
                    <a:pt x="50304" y="2623185"/>
                    <a:pt x="36493" y="2631376"/>
                    <a:pt x="22205" y="2638234"/>
                  </a:cubicBezTo>
                  <a:cubicBezTo>
                    <a:pt x="8489" y="2644807"/>
                    <a:pt x="3060" y="2637568"/>
                    <a:pt x="1631" y="2625376"/>
                  </a:cubicBezTo>
                  <a:cubicBezTo>
                    <a:pt x="584" y="2616899"/>
                    <a:pt x="584" y="2608326"/>
                    <a:pt x="584" y="2599754"/>
                  </a:cubicBezTo>
                  <a:cubicBezTo>
                    <a:pt x="869" y="2125028"/>
                    <a:pt x="-1893" y="1650302"/>
                    <a:pt x="2584" y="1175671"/>
                  </a:cubicBezTo>
                  <a:cubicBezTo>
                    <a:pt x="6203" y="795052"/>
                    <a:pt x="3727" y="414623"/>
                    <a:pt x="5537" y="34195"/>
                  </a:cubicBezTo>
                  <a:cubicBezTo>
                    <a:pt x="5727" y="6191"/>
                    <a:pt x="13252" y="0"/>
                    <a:pt x="40398" y="0"/>
                  </a:cubicBezTo>
                  <a:cubicBezTo>
                    <a:pt x="990803" y="762"/>
                    <a:pt x="1941112" y="572"/>
                    <a:pt x="2891517" y="572"/>
                  </a:cubicBezTo>
                  <a:cubicBezTo>
                    <a:pt x="2900565" y="667"/>
                    <a:pt x="2909614" y="667"/>
                    <a:pt x="2922759" y="667"/>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sp>
          <p:nvSpPr>
            <p:cNvPr id="126" name="Google Shape;126;p3"/>
            <p:cNvSpPr/>
            <p:nvPr/>
          </p:nvSpPr>
          <p:spPr>
            <a:xfrm>
              <a:off x="5976937" y="-1108075"/>
              <a:ext cx="2181225" cy="1914525"/>
            </a:xfrm>
            <a:custGeom>
              <a:avLst/>
              <a:gdLst/>
              <a:ahLst/>
              <a:cxnLst/>
              <a:rect l="l" t="t" r="r" b="b"/>
              <a:pathLst>
                <a:path w="2181225" h="1914525" extrusionOk="0">
                  <a:moveTo>
                    <a:pt x="2181987" y="0"/>
                  </a:moveTo>
                  <a:cubicBezTo>
                    <a:pt x="2141601" y="41339"/>
                    <a:pt x="2098548" y="68485"/>
                    <a:pt x="2056257" y="96584"/>
                  </a:cubicBezTo>
                  <a:cubicBezTo>
                    <a:pt x="1947196" y="168974"/>
                    <a:pt x="1828514" y="224885"/>
                    <a:pt x="1716977" y="292894"/>
                  </a:cubicBezTo>
                  <a:cubicBezTo>
                    <a:pt x="1642967" y="338042"/>
                    <a:pt x="1571911" y="388049"/>
                    <a:pt x="1512570" y="451580"/>
                  </a:cubicBezTo>
                  <a:cubicBezTo>
                    <a:pt x="1392841" y="579692"/>
                    <a:pt x="1307211" y="727901"/>
                    <a:pt x="1256157" y="896303"/>
                  </a:cubicBezTo>
                  <a:cubicBezTo>
                    <a:pt x="1228916" y="986123"/>
                    <a:pt x="1210247" y="1078325"/>
                    <a:pt x="1177576" y="1166622"/>
                  </a:cubicBezTo>
                  <a:cubicBezTo>
                    <a:pt x="1148144" y="1246156"/>
                    <a:pt x="1110425" y="1321308"/>
                    <a:pt x="1069086" y="1395222"/>
                  </a:cubicBezTo>
                  <a:cubicBezTo>
                    <a:pt x="996410" y="1525238"/>
                    <a:pt x="896112" y="1629251"/>
                    <a:pt x="778954" y="1719834"/>
                  </a:cubicBezTo>
                  <a:cubicBezTo>
                    <a:pt x="626840" y="1837373"/>
                    <a:pt x="453009" y="1893570"/>
                    <a:pt x="264795" y="1913573"/>
                  </a:cubicBezTo>
                  <a:cubicBezTo>
                    <a:pt x="184118" y="1922145"/>
                    <a:pt x="103632" y="1921574"/>
                    <a:pt x="22860" y="1914335"/>
                  </a:cubicBezTo>
                  <a:cubicBezTo>
                    <a:pt x="3334" y="1912620"/>
                    <a:pt x="95" y="1905191"/>
                    <a:pt x="191" y="1888141"/>
                  </a:cubicBezTo>
                  <a:cubicBezTo>
                    <a:pt x="857" y="1793081"/>
                    <a:pt x="476" y="1697927"/>
                    <a:pt x="476" y="1602772"/>
                  </a:cubicBezTo>
                  <a:cubicBezTo>
                    <a:pt x="476" y="1078706"/>
                    <a:pt x="667" y="554641"/>
                    <a:pt x="0" y="30575"/>
                  </a:cubicBezTo>
                  <a:cubicBezTo>
                    <a:pt x="0" y="7715"/>
                    <a:pt x="4286" y="286"/>
                    <a:pt x="28956" y="286"/>
                  </a:cubicBezTo>
                  <a:cubicBezTo>
                    <a:pt x="736568" y="762"/>
                    <a:pt x="1444180" y="286"/>
                    <a:pt x="2151793" y="0"/>
                  </a:cubicBezTo>
                  <a:cubicBezTo>
                    <a:pt x="2159889" y="0"/>
                    <a:pt x="2167985" y="0"/>
                    <a:pt x="2181987" y="0"/>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sp>
        <p:nvSpPr>
          <p:cNvPr id="127" name="Google Shape;127;p3"/>
          <p:cNvSpPr/>
          <p:nvPr/>
        </p:nvSpPr>
        <p:spPr>
          <a:xfrm>
            <a:off x="5136068" y="8651891"/>
            <a:ext cx="1783956" cy="1256307"/>
          </a:xfrm>
          <a:custGeom>
            <a:avLst/>
            <a:gdLst/>
            <a:ahLst/>
            <a:cxnLst/>
            <a:rect l="l" t="t" r="r" b="b"/>
            <a:pathLst>
              <a:path w="2028825" h="1428750" extrusionOk="0">
                <a:moveTo>
                  <a:pt x="2035331" y="0"/>
                </a:moveTo>
                <a:cubicBezTo>
                  <a:pt x="2035331" y="59436"/>
                  <a:pt x="2035426" y="112490"/>
                  <a:pt x="2035331" y="165449"/>
                </a:cubicBezTo>
                <a:cubicBezTo>
                  <a:pt x="2034474" y="575310"/>
                  <a:pt x="2033141" y="985171"/>
                  <a:pt x="2033235" y="1395127"/>
                </a:cubicBezTo>
                <a:cubicBezTo>
                  <a:pt x="2033235" y="1423130"/>
                  <a:pt x="2025711" y="1429036"/>
                  <a:pt x="1998660" y="1429036"/>
                </a:cubicBezTo>
                <a:cubicBezTo>
                  <a:pt x="1375725" y="1428179"/>
                  <a:pt x="752885" y="1428179"/>
                  <a:pt x="129950" y="1429036"/>
                </a:cubicBezTo>
                <a:cubicBezTo>
                  <a:pt x="104042" y="1429036"/>
                  <a:pt x="91088" y="1420368"/>
                  <a:pt x="79658" y="1398270"/>
                </a:cubicBezTo>
                <a:cubicBezTo>
                  <a:pt x="31462" y="1305020"/>
                  <a:pt x="-1114" y="1208437"/>
                  <a:pt x="29" y="1101757"/>
                </a:cubicBezTo>
                <a:cubicBezTo>
                  <a:pt x="886" y="1024033"/>
                  <a:pt x="19841" y="951643"/>
                  <a:pt x="55179" y="883063"/>
                </a:cubicBezTo>
                <a:cubicBezTo>
                  <a:pt x="118425" y="760476"/>
                  <a:pt x="217199" y="671513"/>
                  <a:pt x="329213" y="595503"/>
                </a:cubicBezTo>
                <a:cubicBezTo>
                  <a:pt x="393031" y="552164"/>
                  <a:pt x="462658" y="519589"/>
                  <a:pt x="531715" y="485584"/>
                </a:cubicBezTo>
                <a:cubicBezTo>
                  <a:pt x="697545" y="404050"/>
                  <a:pt x="876329" y="372999"/>
                  <a:pt x="1055971" y="343852"/>
                </a:cubicBezTo>
                <a:cubicBezTo>
                  <a:pt x="1241327" y="313753"/>
                  <a:pt x="1429255" y="298609"/>
                  <a:pt x="1611945" y="252603"/>
                </a:cubicBezTo>
                <a:cubicBezTo>
                  <a:pt x="1669952" y="238030"/>
                  <a:pt x="1727007" y="220599"/>
                  <a:pt x="1781776" y="195929"/>
                </a:cubicBezTo>
                <a:cubicBezTo>
                  <a:pt x="1870453" y="156019"/>
                  <a:pt x="1945987" y="98679"/>
                  <a:pt x="2011043" y="26956"/>
                </a:cubicBezTo>
                <a:cubicBezTo>
                  <a:pt x="2017900" y="19336"/>
                  <a:pt x="2024759" y="11620"/>
                  <a:pt x="2035331" y="0"/>
                </a:cubicBezTo>
                <a:close/>
              </a:path>
            </a:pathLst>
          </a:custGeom>
          <a:solidFill>
            <a:schemeClr val="accent3">
              <a:lumMod val="5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sp>
        <p:nvSpPr>
          <p:cNvPr id="128" name="Google Shape;128;p3"/>
          <p:cNvSpPr txBox="1"/>
          <p:nvPr/>
        </p:nvSpPr>
        <p:spPr>
          <a:xfrm>
            <a:off x="-282525" y="772694"/>
            <a:ext cx="6858000" cy="781200"/>
          </a:xfrm>
          <a:prstGeom prst="rect">
            <a:avLst/>
          </a:prstGeom>
          <a:noFill/>
          <a:ln>
            <a:noFill/>
          </a:ln>
        </p:spPr>
        <p:txBody>
          <a:bodyPr spcFirstLastPara="1" wrap="square" lIns="45700" tIns="22850" rIns="45700" bIns="22850" anchor="t" anchorCtr="0">
            <a:noAutofit/>
          </a:bodyPr>
          <a:lstStyle/>
          <a:p>
            <a:pPr marL="0" marR="0" lvl="0" indent="457200" algn="ctr" rtl="0">
              <a:lnSpc>
                <a:spcPct val="114166"/>
              </a:lnSpc>
              <a:spcBef>
                <a:spcPts val="0"/>
              </a:spcBef>
              <a:spcAft>
                <a:spcPts val="0"/>
              </a:spcAft>
              <a:buClr>
                <a:schemeClr val="dk1"/>
              </a:buClr>
              <a:buSzPts val="3200"/>
              <a:buFont typeface="Arial"/>
              <a:buNone/>
            </a:pPr>
            <a:r>
              <a:rPr lang="zh-TW" sz="2600" b="1" i="0" u="none" strike="noStrike" cap="none" dirty="0">
                <a:solidFill>
                  <a:srgbClr val="3FAA97"/>
                </a:solidFill>
                <a:latin typeface="Times New Roman"/>
                <a:ea typeface="Times New Roman"/>
                <a:cs typeface="Times New Roman"/>
                <a:sym typeface="Times New Roman"/>
              </a:rPr>
              <a:t>2022</a:t>
            </a:r>
            <a:r>
              <a:rPr lang="en-GB" altLang="zh-TW" sz="2600" b="1" i="0" u="none" strike="noStrike" cap="none" dirty="0">
                <a:solidFill>
                  <a:srgbClr val="3FAA97"/>
                </a:solidFill>
                <a:latin typeface="Times New Roman"/>
                <a:ea typeface="Times New Roman"/>
                <a:cs typeface="Times New Roman"/>
                <a:sym typeface="Times New Roman"/>
              </a:rPr>
              <a:t>-23</a:t>
            </a:r>
            <a:r>
              <a:rPr lang="zh-TW" sz="2600" b="1" i="0" u="none" strike="noStrike" cap="none" dirty="0">
                <a:solidFill>
                  <a:srgbClr val="3FAA97"/>
                </a:solidFill>
                <a:latin typeface="Times New Roman"/>
                <a:ea typeface="Times New Roman"/>
                <a:cs typeface="Times New Roman"/>
                <a:sym typeface="Times New Roman"/>
              </a:rPr>
              <a:t> </a:t>
            </a:r>
            <a:r>
              <a:rPr lang="en-GB" altLang="zh-TW" sz="2600" b="1" i="0" u="none" strike="noStrike" cap="none" dirty="0">
                <a:solidFill>
                  <a:srgbClr val="3FAA97"/>
                </a:solidFill>
                <a:latin typeface="Times New Roman"/>
                <a:ea typeface="Times New Roman"/>
                <a:cs typeface="Times New Roman"/>
                <a:sym typeface="Times New Roman"/>
              </a:rPr>
              <a:t>Half Term </a:t>
            </a:r>
            <a:r>
              <a:rPr lang="zh-TW" sz="2600" b="1" i="0" u="none" strike="noStrike" cap="none" dirty="0">
                <a:solidFill>
                  <a:srgbClr val="3FAA97"/>
                </a:solidFill>
                <a:latin typeface="Times New Roman"/>
                <a:ea typeface="Times New Roman"/>
                <a:cs typeface="Times New Roman"/>
                <a:sym typeface="Times New Roman"/>
              </a:rPr>
              <a:t>Camp </a:t>
            </a:r>
            <a:endParaRPr sz="1600" b="0" i="0" u="none" strike="noStrike" cap="none" dirty="0">
              <a:solidFill>
                <a:srgbClr val="000000"/>
              </a:solidFill>
              <a:latin typeface="Times New Roman"/>
              <a:ea typeface="Times New Roman"/>
              <a:cs typeface="Times New Roman"/>
              <a:sym typeface="Times New Roman"/>
            </a:endParaRPr>
          </a:p>
        </p:txBody>
      </p:sp>
      <p:grpSp>
        <p:nvGrpSpPr>
          <p:cNvPr id="129" name="Google Shape;129;p3"/>
          <p:cNvGrpSpPr/>
          <p:nvPr/>
        </p:nvGrpSpPr>
        <p:grpSpPr>
          <a:xfrm>
            <a:off x="344550" y="1950406"/>
            <a:ext cx="6168900" cy="4325097"/>
            <a:chOff x="269608" y="1299112"/>
            <a:chExt cx="6168900" cy="4325097"/>
          </a:xfrm>
        </p:grpSpPr>
        <p:cxnSp>
          <p:nvCxnSpPr>
            <p:cNvPr id="130" name="Google Shape;130;p3"/>
            <p:cNvCxnSpPr/>
            <p:nvPr/>
          </p:nvCxnSpPr>
          <p:spPr>
            <a:xfrm>
              <a:off x="1617832" y="1553629"/>
              <a:ext cx="0" cy="422100"/>
            </a:xfrm>
            <a:prstGeom prst="straightConnector1">
              <a:avLst/>
            </a:prstGeom>
            <a:noFill/>
            <a:ln w="9525" cap="rnd" cmpd="sng">
              <a:solidFill>
                <a:srgbClr val="D8D8D8"/>
              </a:solidFill>
              <a:prstDash val="solid"/>
              <a:miter lim="800000"/>
              <a:headEnd type="none" w="sm" len="sm"/>
              <a:tailEnd type="none" w="sm" len="sm"/>
            </a:ln>
          </p:spPr>
        </p:cxnSp>
        <p:sp>
          <p:nvSpPr>
            <p:cNvPr id="131" name="Google Shape;131;p3"/>
            <p:cNvSpPr/>
            <p:nvPr/>
          </p:nvSpPr>
          <p:spPr>
            <a:xfrm>
              <a:off x="2798696" y="1585235"/>
              <a:ext cx="272837" cy="272837"/>
            </a:xfrm>
            <a:prstGeom prst="ellipse">
              <a:avLst/>
            </a:prstGeom>
            <a:solidFill>
              <a:srgbClr val="F5C657">
                <a:alpha val="63921"/>
              </a:srgbClr>
            </a:solidFill>
            <a:ln>
              <a:noFill/>
            </a:ln>
          </p:spPr>
          <p:txBody>
            <a:bodyPr spcFirstLastPara="1" wrap="square" lIns="97625" tIns="48800" rIns="97625" bIns="48800" anchor="ctr" anchorCtr="0">
              <a:noAutofit/>
            </a:bodyPr>
            <a:lstStyle/>
            <a:p>
              <a:pPr marL="0" marR="0" lvl="0" indent="0" algn="ctr" rtl="0">
                <a:lnSpc>
                  <a:spcPct val="100000"/>
                </a:lnSpc>
                <a:spcBef>
                  <a:spcPts val="0"/>
                </a:spcBef>
                <a:spcAft>
                  <a:spcPts val="0"/>
                </a:spcAft>
                <a:buClr>
                  <a:schemeClr val="dk1"/>
                </a:buClr>
                <a:buSzPts val="1922"/>
                <a:buFont typeface="Arial"/>
                <a:buNone/>
              </a:pPr>
              <a:endParaRPr sz="1920" b="0" i="0" u="none" strike="noStrike" cap="none" dirty="0">
                <a:solidFill>
                  <a:srgbClr val="FFFFFF"/>
                </a:solidFill>
                <a:latin typeface="Arial"/>
                <a:ea typeface="Arial"/>
                <a:cs typeface="Arial"/>
                <a:sym typeface="Arial"/>
              </a:endParaRPr>
            </a:p>
          </p:txBody>
        </p:sp>
        <p:sp>
          <p:nvSpPr>
            <p:cNvPr id="132" name="Google Shape;132;p3"/>
            <p:cNvSpPr/>
            <p:nvPr/>
          </p:nvSpPr>
          <p:spPr>
            <a:xfrm>
              <a:off x="595805" y="1299112"/>
              <a:ext cx="4349287"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Worth School</a:t>
              </a:r>
              <a:endParaRPr sz="3000" b="0" i="0" u="none" strike="noStrike" cap="none" dirty="0">
                <a:solidFill>
                  <a:srgbClr val="000000"/>
                </a:solidFill>
                <a:latin typeface="Times New Roman"/>
                <a:ea typeface="Times New Roman"/>
                <a:cs typeface="Times New Roman"/>
                <a:sym typeface="Times New Roman"/>
              </a:endParaRPr>
            </a:p>
          </p:txBody>
        </p:sp>
        <p:sp>
          <p:nvSpPr>
            <p:cNvPr id="133" name="Google Shape;133;p3"/>
            <p:cNvSpPr/>
            <p:nvPr/>
          </p:nvSpPr>
          <p:spPr>
            <a:xfrm>
              <a:off x="269608" y="1977097"/>
              <a:ext cx="6168900" cy="3647112"/>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Clr>
                  <a:schemeClr val="dk1"/>
                </a:buClr>
                <a:buSzPts val="1100"/>
                <a:buFont typeface="Arial"/>
                <a:buNone/>
              </a:pPr>
              <a:r>
                <a:rPr lang="en-GB" b="1" dirty="0">
                  <a:solidFill>
                    <a:schemeClr val="dk1"/>
                  </a:solidFill>
                </a:rPr>
                <a:t>Address</a:t>
              </a:r>
              <a:r>
                <a:rPr lang="en-GB" dirty="0">
                  <a:solidFill>
                    <a:schemeClr val="dk1"/>
                  </a:solidFill>
                </a:rPr>
                <a:t>: </a:t>
              </a:r>
            </a:p>
            <a:p>
              <a:pPr marL="0" marR="0" lvl="0" indent="0" algn="just" rtl="0">
                <a:lnSpc>
                  <a:spcPct val="150000"/>
                </a:lnSpc>
                <a:spcBef>
                  <a:spcPts val="0"/>
                </a:spcBef>
                <a:spcAft>
                  <a:spcPts val="0"/>
                </a:spcAft>
                <a:buClr>
                  <a:schemeClr val="dk1"/>
                </a:buClr>
                <a:buSzPts val="1100"/>
                <a:buFont typeface="Arial"/>
                <a:buNone/>
              </a:pPr>
              <a:r>
                <a:rPr lang="en-GB" dirty="0">
                  <a:solidFill>
                    <a:schemeClr val="dk1"/>
                  </a:solidFill>
                </a:rPr>
                <a:t>Worth School, </a:t>
              </a:r>
              <a:r>
                <a:rPr lang="en-GB" dirty="0" err="1">
                  <a:solidFill>
                    <a:schemeClr val="dk1"/>
                  </a:solidFill>
                </a:rPr>
                <a:t>Paddockhurst</a:t>
              </a:r>
              <a:r>
                <a:rPr lang="en-GB" dirty="0">
                  <a:solidFill>
                    <a:schemeClr val="dk1"/>
                  </a:solidFill>
                </a:rPr>
                <a:t> Road, Turners Hill, Crawley RH10 4SD</a:t>
              </a:r>
            </a:p>
            <a:p>
              <a:pPr marL="0" marR="0" lvl="0" indent="0" algn="just" rtl="0">
                <a:lnSpc>
                  <a:spcPct val="150000"/>
                </a:lnSpc>
                <a:spcBef>
                  <a:spcPts val="0"/>
                </a:spcBef>
                <a:spcAft>
                  <a:spcPts val="0"/>
                </a:spcAft>
                <a:buClr>
                  <a:schemeClr val="dk1"/>
                </a:buClr>
                <a:buSzPts val="1100"/>
                <a:buFont typeface="Arial"/>
                <a:buNone/>
              </a:pPr>
              <a:r>
                <a:rPr lang="en-GB" dirty="0">
                  <a:solidFill>
                    <a:schemeClr val="dk1"/>
                  </a:solidFill>
                </a:rPr>
                <a:t>Boarding House: St Bede’s</a:t>
              </a:r>
            </a:p>
            <a:p>
              <a:pPr marL="0" marR="0" lvl="0" indent="0" algn="just" rtl="0">
                <a:lnSpc>
                  <a:spcPct val="150000"/>
                </a:lnSpc>
                <a:spcBef>
                  <a:spcPts val="0"/>
                </a:spcBef>
                <a:spcAft>
                  <a:spcPts val="0"/>
                </a:spcAft>
                <a:buClr>
                  <a:schemeClr val="dk1"/>
                </a:buClr>
                <a:buSzPts val="1100"/>
                <a:buFont typeface="Arial"/>
                <a:buNone/>
              </a:pPr>
              <a:endParaRPr lang="en-GB" dirty="0">
                <a:solidFill>
                  <a:schemeClr val="dk1"/>
                </a:solidFill>
              </a:endParaRPr>
            </a:p>
            <a:p>
              <a:pPr marL="0" marR="0" lvl="0" indent="0" algn="just" rtl="0">
                <a:lnSpc>
                  <a:spcPct val="150000"/>
                </a:lnSpc>
                <a:spcBef>
                  <a:spcPts val="0"/>
                </a:spcBef>
                <a:spcAft>
                  <a:spcPts val="0"/>
                </a:spcAft>
                <a:buClr>
                  <a:schemeClr val="dk1"/>
                </a:buClr>
                <a:buSzPts val="1100"/>
                <a:buFont typeface="Arial"/>
                <a:buNone/>
              </a:pPr>
              <a:r>
                <a:rPr lang="en-GB" b="1" dirty="0">
                  <a:solidFill>
                    <a:schemeClr val="dk1"/>
                  </a:solidFill>
                </a:rPr>
                <a:t>Nearest train station</a:t>
              </a:r>
              <a:r>
                <a:rPr lang="en-GB" dirty="0">
                  <a:solidFill>
                    <a:schemeClr val="dk1"/>
                  </a:solidFill>
                </a:rPr>
                <a:t>: Three Bridges / Gatwick Airport Station</a:t>
              </a:r>
            </a:p>
            <a:p>
              <a:pPr marL="0" marR="0" lvl="0" indent="0" algn="just" rtl="0">
                <a:lnSpc>
                  <a:spcPct val="150000"/>
                </a:lnSpc>
                <a:spcBef>
                  <a:spcPts val="0"/>
                </a:spcBef>
                <a:spcAft>
                  <a:spcPts val="0"/>
                </a:spcAft>
                <a:buClr>
                  <a:schemeClr val="dk1"/>
                </a:buClr>
                <a:buSzPts val="1100"/>
                <a:buFont typeface="Arial"/>
                <a:buNone/>
              </a:pPr>
              <a:endParaRPr lang="en-GB" dirty="0">
                <a:solidFill>
                  <a:schemeClr val="dk1"/>
                </a:solidFill>
              </a:endParaRPr>
            </a:p>
            <a:p>
              <a:pPr marL="0" marR="0" lvl="0" indent="0" algn="just" rtl="0">
                <a:lnSpc>
                  <a:spcPct val="150000"/>
                </a:lnSpc>
                <a:spcBef>
                  <a:spcPts val="0"/>
                </a:spcBef>
                <a:spcAft>
                  <a:spcPts val="0"/>
                </a:spcAft>
                <a:buClr>
                  <a:schemeClr val="dk1"/>
                </a:buClr>
                <a:buSzPts val="1100"/>
                <a:buFont typeface="Arial"/>
                <a:buNone/>
              </a:pPr>
              <a:r>
                <a:rPr lang="en-GB" b="1" dirty="0">
                  <a:solidFill>
                    <a:schemeClr val="dk1"/>
                  </a:solidFill>
                </a:rPr>
                <a:t>24/7 Emergency Contact:</a:t>
              </a:r>
            </a:p>
            <a:p>
              <a:pPr marL="0" marR="0" lvl="0" indent="0" algn="just" rtl="0">
                <a:lnSpc>
                  <a:spcPct val="150000"/>
                </a:lnSpc>
                <a:spcBef>
                  <a:spcPts val="0"/>
                </a:spcBef>
                <a:spcAft>
                  <a:spcPts val="0"/>
                </a:spcAft>
                <a:buClr>
                  <a:schemeClr val="dk1"/>
                </a:buClr>
                <a:buSzPts val="1100"/>
                <a:buFont typeface="Arial"/>
                <a:buNone/>
              </a:pPr>
              <a:r>
                <a:rPr lang="en-GB" dirty="0">
                  <a:solidFill>
                    <a:schemeClr val="dk1"/>
                  </a:solidFill>
                </a:rPr>
                <a:t>Julian Godwin (Houseparent)</a:t>
              </a:r>
            </a:p>
            <a:p>
              <a:pPr marL="0" marR="0" lvl="0" indent="0" algn="just" rtl="0">
                <a:lnSpc>
                  <a:spcPct val="150000"/>
                </a:lnSpc>
                <a:spcBef>
                  <a:spcPts val="0"/>
                </a:spcBef>
                <a:spcAft>
                  <a:spcPts val="0"/>
                </a:spcAft>
                <a:buClr>
                  <a:schemeClr val="dk1"/>
                </a:buClr>
                <a:buSzPts val="1100"/>
                <a:buFont typeface="Arial"/>
                <a:buNone/>
              </a:pPr>
              <a:r>
                <a:rPr lang="en-GB" dirty="0">
                  <a:solidFill>
                    <a:schemeClr val="dk1"/>
                  </a:solidFill>
                </a:rPr>
                <a:t>07541 417961</a:t>
              </a:r>
            </a:p>
            <a:p>
              <a:pPr marL="0" marR="0" lvl="0" indent="0" algn="just" rtl="0">
                <a:lnSpc>
                  <a:spcPct val="150000"/>
                </a:lnSpc>
                <a:spcBef>
                  <a:spcPts val="0"/>
                </a:spcBef>
                <a:spcAft>
                  <a:spcPts val="0"/>
                </a:spcAft>
                <a:buClr>
                  <a:schemeClr val="dk1"/>
                </a:buClr>
                <a:buSzPts val="1100"/>
                <a:buFont typeface="Arial"/>
                <a:buNone/>
              </a:pPr>
              <a:r>
                <a:rPr lang="en-GB" dirty="0">
                  <a:solidFill>
                    <a:schemeClr val="dk1"/>
                  </a:solidFill>
                </a:rPr>
                <a:t>Sonia Fung (Deputy houseparent)</a:t>
              </a:r>
            </a:p>
            <a:p>
              <a:pPr marL="0" marR="0" lvl="0" indent="0" algn="just" rtl="0">
                <a:lnSpc>
                  <a:spcPct val="150000"/>
                </a:lnSpc>
                <a:spcBef>
                  <a:spcPts val="0"/>
                </a:spcBef>
                <a:spcAft>
                  <a:spcPts val="0"/>
                </a:spcAft>
                <a:buClr>
                  <a:schemeClr val="dk1"/>
                </a:buClr>
                <a:buSzPts val="1100"/>
                <a:buFont typeface="Arial"/>
                <a:buNone/>
              </a:pPr>
              <a:r>
                <a:rPr lang="en-GB" dirty="0">
                  <a:solidFill>
                    <a:schemeClr val="dk1"/>
                  </a:solidFill>
                </a:rPr>
                <a:t>07517 753364</a:t>
              </a:r>
            </a:p>
          </p:txBody>
        </p:sp>
      </p:grpSp>
      <p:sp>
        <p:nvSpPr>
          <p:cNvPr id="147" name="Google Shape;147;p3"/>
          <p:cNvSpPr txBox="1"/>
          <p:nvPr/>
        </p:nvSpPr>
        <p:spPr>
          <a:xfrm>
            <a:off x="160510" y="9844629"/>
            <a:ext cx="456685" cy="33592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583"/>
              <a:buFont typeface="Arial"/>
              <a:buNone/>
            </a:pPr>
            <a:r>
              <a:rPr lang="zh-TW" sz="1583" b="0" i="0" u="none" strike="noStrike" cap="none">
                <a:solidFill>
                  <a:srgbClr val="3FAA97"/>
                </a:solidFill>
                <a:latin typeface="Arial"/>
                <a:ea typeface="Arial"/>
                <a:cs typeface="Arial"/>
                <a:sym typeface="Arial"/>
              </a:rPr>
              <a:t>P2</a:t>
            </a:r>
            <a:endParaRPr sz="1583" b="0" i="0" u="none" strike="noStrike" cap="none">
              <a:solidFill>
                <a:srgbClr val="3FAA97"/>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p:nvPr/>
        </p:nvSpPr>
        <p:spPr>
          <a:xfrm>
            <a:off x="4256653" y="8130419"/>
            <a:ext cx="2663371" cy="1775581"/>
          </a:xfrm>
          <a:custGeom>
            <a:avLst/>
            <a:gdLst/>
            <a:ahLst/>
            <a:cxnLst/>
            <a:rect l="l" t="t" r="r" b="b"/>
            <a:pathLst>
              <a:path w="3028950" h="2019300" extrusionOk="0">
                <a:moveTo>
                  <a:pt x="0" y="2023967"/>
                </a:moveTo>
                <a:cubicBezTo>
                  <a:pt x="14764" y="2014061"/>
                  <a:pt x="24575" y="2006727"/>
                  <a:pt x="35052" y="2000536"/>
                </a:cubicBezTo>
                <a:cubicBezTo>
                  <a:pt x="171926" y="1919288"/>
                  <a:pt x="320135" y="1869186"/>
                  <a:pt x="475488" y="1836896"/>
                </a:cubicBezTo>
                <a:cubicBezTo>
                  <a:pt x="662083" y="1798034"/>
                  <a:pt x="851630" y="1777651"/>
                  <a:pt x="1039178" y="1745075"/>
                </a:cubicBezTo>
                <a:cubicBezTo>
                  <a:pt x="1199388" y="1717358"/>
                  <a:pt x="1359980" y="1685544"/>
                  <a:pt x="1501712" y="1601819"/>
                </a:cubicBezTo>
                <a:cubicBezTo>
                  <a:pt x="1651826" y="1513141"/>
                  <a:pt x="1761268" y="1388078"/>
                  <a:pt x="1812036" y="1216438"/>
                </a:cubicBezTo>
                <a:cubicBezTo>
                  <a:pt x="1836801" y="1132523"/>
                  <a:pt x="1846612" y="1045559"/>
                  <a:pt x="1868710" y="961263"/>
                </a:cubicBezTo>
                <a:cubicBezTo>
                  <a:pt x="1913763" y="790099"/>
                  <a:pt x="2013204" y="657415"/>
                  <a:pt x="2147792" y="544830"/>
                </a:cubicBezTo>
                <a:cubicBezTo>
                  <a:pt x="2290382" y="425577"/>
                  <a:pt x="2458022" y="351092"/>
                  <a:pt x="2619185" y="264414"/>
                </a:cubicBezTo>
                <a:cubicBezTo>
                  <a:pt x="2675287" y="234220"/>
                  <a:pt x="2733485" y="207074"/>
                  <a:pt x="2786063" y="171545"/>
                </a:cubicBezTo>
                <a:cubicBezTo>
                  <a:pt x="2864549" y="118586"/>
                  <a:pt x="2947035" y="70961"/>
                  <a:pt x="3017615" y="6858"/>
                </a:cubicBezTo>
                <a:cubicBezTo>
                  <a:pt x="3020949" y="3810"/>
                  <a:pt x="3025616" y="2286"/>
                  <a:pt x="3029903" y="0"/>
                </a:cubicBezTo>
                <a:cubicBezTo>
                  <a:pt x="3038285" y="7525"/>
                  <a:pt x="3034474" y="16574"/>
                  <a:pt x="3034474" y="24289"/>
                </a:cubicBezTo>
                <a:cubicBezTo>
                  <a:pt x="3034665" y="681323"/>
                  <a:pt x="3034665" y="1338453"/>
                  <a:pt x="3034951" y="1995488"/>
                </a:cubicBezTo>
                <a:cubicBezTo>
                  <a:pt x="3034951" y="2014823"/>
                  <a:pt x="3034379" y="2026349"/>
                  <a:pt x="3008566" y="2026349"/>
                </a:cubicBezTo>
                <a:cubicBezTo>
                  <a:pt x="2009489" y="2025682"/>
                  <a:pt x="1010603" y="2025777"/>
                  <a:pt x="11716" y="2025682"/>
                </a:cubicBezTo>
                <a:cubicBezTo>
                  <a:pt x="9811" y="2025682"/>
                  <a:pt x="8001" y="2025206"/>
                  <a:pt x="0" y="2023967"/>
                </a:cubicBezTo>
                <a:close/>
              </a:path>
            </a:pathLst>
          </a:custGeom>
          <a:solidFill>
            <a:srgbClr val="F7D99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4" name="Google Shape;124;p3"/>
          <p:cNvGrpSpPr/>
          <p:nvPr/>
        </p:nvGrpSpPr>
        <p:grpSpPr>
          <a:xfrm>
            <a:off x="0" y="0"/>
            <a:ext cx="2562866" cy="2319980"/>
            <a:chOff x="5976937" y="-1108075"/>
            <a:chExt cx="2914650" cy="2638425"/>
          </a:xfrm>
          <a:solidFill>
            <a:schemeClr val="accent3">
              <a:lumMod val="50000"/>
            </a:schemeClr>
          </a:solidFill>
        </p:grpSpPr>
        <p:sp>
          <p:nvSpPr>
            <p:cNvPr id="125" name="Google Shape;125;p3"/>
            <p:cNvSpPr/>
            <p:nvPr/>
          </p:nvSpPr>
          <p:spPr>
            <a:xfrm>
              <a:off x="5976937" y="-1108075"/>
              <a:ext cx="2914650" cy="2638425"/>
            </a:xfrm>
            <a:custGeom>
              <a:avLst/>
              <a:gdLst/>
              <a:ahLst/>
              <a:cxnLst/>
              <a:rect l="l" t="t" r="r" b="b"/>
              <a:pathLst>
                <a:path w="2914650" h="2638425" extrusionOk="0">
                  <a:moveTo>
                    <a:pt x="2922759" y="667"/>
                  </a:moveTo>
                  <a:cubicBezTo>
                    <a:pt x="2893802" y="46196"/>
                    <a:pt x="2861227" y="82868"/>
                    <a:pt x="2829128" y="120015"/>
                  </a:cubicBezTo>
                  <a:cubicBezTo>
                    <a:pt x="2696635" y="273177"/>
                    <a:pt x="2524423" y="362617"/>
                    <a:pt x="2339162" y="435769"/>
                  </a:cubicBezTo>
                  <a:cubicBezTo>
                    <a:pt x="2141994" y="513588"/>
                    <a:pt x="1933301" y="552069"/>
                    <a:pt x="1734324" y="622745"/>
                  </a:cubicBezTo>
                  <a:cubicBezTo>
                    <a:pt x="1631264" y="659416"/>
                    <a:pt x="1528965" y="698849"/>
                    <a:pt x="1436858" y="758381"/>
                  </a:cubicBezTo>
                  <a:cubicBezTo>
                    <a:pt x="1307128" y="842200"/>
                    <a:pt x="1187303" y="938975"/>
                    <a:pt x="1097387" y="1066419"/>
                  </a:cubicBezTo>
                  <a:cubicBezTo>
                    <a:pt x="1002328" y="1201007"/>
                    <a:pt x="927652" y="1346073"/>
                    <a:pt x="871835" y="1502188"/>
                  </a:cubicBezTo>
                  <a:cubicBezTo>
                    <a:pt x="813828" y="1664780"/>
                    <a:pt x="749820" y="1825276"/>
                    <a:pt x="683240" y="1984820"/>
                  </a:cubicBezTo>
                  <a:cubicBezTo>
                    <a:pt x="632948" y="2105406"/>
                    <a:pt x="576370" y="2222278"/>
                    <a:pt x="501980" y="2329339"/>
                  </a:cubicBezTo>
                  <a:cubicBezTo>
                    <a:pt x="433495" y="2428018"/>
                    <a:pt x="340245" y="2499646"/>
                    <a:pt x="231470" y="2550795"/>
                  </a:cubicBezTo>
                  <a:cubicBezTo>
                    <a:pt x="177272" y="2576227"/>
                    <a:pt x="121837" y="2598420"/>
                    <a:pt x="65258" y="2618042"/>
                  </a:cubicBezTo>
                  <a:cubicBezTo>
                    <a:pt x="50304" y="2623185"/>
                    <a:pt x="36493" y="2631376"/>
                    <a:pt x="22205" y="2638234"/>
                  </a:cubicBezTo>
                  <a:cubicBezTo>
                    <a:pt x="8489" y="2644807"/>
                    <a:pt x="3060" y="2637568"/>
                    <a:pt x="1631" y="2625376"/>
                  </a:cubicBezTo>
                  <a:cubicBezTo>
                    <a:pt x="584" y="2616899"/>
                    <a:pt x="584" y="2608326"/>
                    <a:pt x="584" y="2599754"/>
                  </a:cubicBezTo>
                  <a:cubicBezTo>
                    <a:pt x="869" y="2125028"/>
                    <a:pt x="-1893" y="1650302"/>
                    <a:pt x="2584" y="1175671"/>
                  </a:cubicBezTo>
                  <a:cubicBezTo>
                    <a:pt x="6203" y="795052"/>
                    <a:pt x="3727" y="414623"/>
                    <a:pt x="5537" y="34195"/>
                  </a:cubicBezTo>
                  <a:cubicBezTo>
                    <a:pt x="5727" y="6191"/>
                    <a:pt x="13252" y="0"/>
                    <a:pt x="40398" y="0"/>
                  </a:cubicBezTo>
                  <a:cubicBezTo>
                    <a:pt x="990803" y="762"/>
                    <a:pt x="1941112" y="572"/>
                    <a:pt x="2891517" y="572"/>
                  </a:cubicBezTo>
                  <a:cubicBezTo>
                    <a:pt x="2900565" y="667"/>
                    <a:pt x="2909614" y="667"/>
                    <a:pt x="2922759" y="667"/>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sp>
          <p:nvSpPr>
            <p:cNvPr id="126" name="Google Shape;126;p3"/>
            <p:cNvSpPr/>
            <p:nvPr/>
          </p:nvSpPr>
          <p:spPr>
            <a:xfrm>
              <a:off x="5976937" y="-1108075"/>
              <a:ext cx="2181225" cy="1914525"/>
            </a:xfrm>
            <a:custGeom>
              <a:avLst/>
              <a:gdLst/>
              <a:ahLst/>
              <a:cxnLst/>
              <a:rect l="l" t="t" r="r" b="b"/>
              <a:pathLst>
                <a:path w="2181225" h="1914525" extrusionOk="0">
                  <a:moveTo>
                    <a:pt x="2181987" y="0"/>
                  </a:moveTo>
                  <a:cubicBezTo>
                    <a:pt x="2141601" y="41339"/>
                    <a:pt x="2098548" y="68485"/>
                    <a:pt x="2056257" y="96584"/>
                  </a:cubicBezTo>
                  <a:cubicBezTo>
                    <a:pt x="1947196" y="168974"/>
                    <a:pt x="1828514" y="224885"/>
                    <a:pt x="1716977" y="292894"/>
                  </a:cubicBezTo>
                  <a:cubicBezTo>
                    <a:pt x="1642967" y="338042"/>
                    <a:pt x="1571911" y="388049"/>
                    <a:pt x="1512570" y="451580"/>
                  </a:cubicBezTo>
                  <a:cubicBezTo>
                    <a:pt x="1392841" y="579692"/>
                    <a:pt x="1307211" y="727901"/>
                    <a:pt x="1256157" y="896303"/>
                  </a:cubicBezTo>
                  <a:cubicBezTo>
                    <a:pt x="1228916" y="986123"/>
                    <a:pt x="1210247" y="1078325"/>
                    <a:pt x="1177576" y="1166622"/>
                  </a:cubicBezTo>
                  <a:cubicBezTo>
                    <a:pt x="1148144" y="1246156"/>
                    <a:pt x="1110425" y="1321308"/>
                    <a:pt x="1069086" y="1395222"/>
                  </a:cubicBezTo>
                  <a:cubicBezTo>
                    <a:pt x="996410" y="1525238"/>
                    <a:pt x="896112" y="1629251"/>
                    <a:pt x="778954" y="1719834"/>
                  </a:cubicBezTo>
                  <a:cubicBezTo>
                    <a:pt x="626840" y="1837373"/>
                    <a:pt x="453009" y="1893570"/>
                    <a:pt x="264795" y="1913573"/>
                  </a:cubicBezTo>
                  <a:cubicBezTo>
                    <a:pt x="184118" y="1922145"/>
                    <a:pt x="103632" y="1921574"/>
                    <a:pt x="22860" y="1914335"/>
                  </a:cubicBezTo>
                  <a:cubicBezTo>
                    <a:pt x="3334" y="1912620"/>
                    <a:pt x="95" y="1905191"/>
                    <a:pt x="191" y="1888141"/>
                  </a:cubicBezTo>
                  <a:cubicBezTo>
                    <a:pt x="857" y="1793081"/>
                    <a:pt x="476" y="1697927"/>
                    <a:pt x="476" y="1602772"/>
                  </a:cubicBezTo>
                  <a:cubicBezTo>
                    <a:pt x="476" y="1078706"/>
                    <a:pt x="667" y="554641"/>
                    <a:pt x="0" y="30575"/>
                  </a:cubicBezTo>
                  <a:cubicBezTo>
                    <a:pt x="0" y="7715"/>
                    <a:pt x="4286" y="286"/>
                    <a:pt x="28956" y="286"/>
                  </a:cubicBezTo>
                  <a:cubicBezTo>
                    <a:pt x="736568" y="762"/>
                    <a:pt x="1444180" y="286"/>
                    <a:pt x="2151793" y="0"/>
                  </a:cubicBezTo>
                  <a:cubicBezTo>
                    <a:pt x="2159889" y="0"/>
                    <a:pt x="2167985" y="0"/>
                    <a:pt x="2181987" y="0"/>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sp>
        <p:nvSpPr>
          <p:cNvPr id="127" name="Google Shape;127;p3"/>
          <p:cNvSpPr/>
          <p:nvPr/>
        </p:nvSpPr>
        <p:spPr>
          <a:xfrm>
            <a:off x="5136068" y="8651891"/>
            <a:ext cx="1783956" cy="1256307"/>
          </a:xfrm>
          <a:custGeom>
            <a:avLst/>
            <a:gdLst/>
            <a:ahLst/>
            <a:cxnLst/>
            <a:rect l="l" t="t" r="r" b="b"/>
            <a:pathLst>
              <a:path w="2028825" h="1428750" extrusionOk="0">
                <a:moveTo>
                  <a:pt x="2035331" y="0"/>
                </a:moveTo>
                <a:cubicBezTo>
                  <a:pt x="2035331" y="59436"/>
                  <a:pt x="2035426" y="112490"/>
                  <a:pt x="2035331" y="165449"/>
                </a:cubicBezTo>
                <a:cubicBezTo>
                  <a:pt x="2034474" y="575310"/>
                  <a:pt x="2033141" y="985171"/>
                  <a:pt x="2033235" y="1395127"/>
                </a:cubicBezTo>
                <a:cubicBezTo>
                  <a:pt x="2033235" y="1423130"/>
                  <a:pt x="2025711" y="1429036"/>
                  <a:pt x="1998660" y="1429036"/>
                </a:cubicBezTo>
                <a:cubicBezTo>
                  <a:pt x="1375725" y="1428179"/>
                  <a:pt x="752885" y="1428179"/>
                  <a:pt x="129950" y="1429036"/>
                </a:cubicBezTo>
                <a:cubicBezTo>
                  <a:pt x="104042" y="1429036"/>
                  <a:pt x="91088" y="1420368"/>
                  <a:pt x="79658" y="1398270"/>
                </a:cubicBezTo>
                <a:cubicBezTo>
                  <a:pt x="31462" y="1305020"/>
                  <a:pt x="-1114" y="1208437"/>
                  <a:pt x="29" y="1101757"/>
                </a:cubicBezTo>
                <a:cubicBezTo>
                  <a:pt x="886" y="1024033"/>
                  <a:pt x="19841" y="951643"/>
                  <a:pt x="55179" y="883063"/>
                </a:cubicBezTo>
                <a:cubicBezTo>
                  <a:pt x="118425" y="760476"/>
                  <a:pt x="217199" y="671513"/>
                  <a:pt x="329213" y="595503"/>
                </a:cubicBezTo>
                <a:cubicBezTo>
                  <a:pt x="393031" y="552164"/>
                  <a:pt x="462658" y="519589"/>
                  <a:pt x="531715" y="485584"/>
                </a:cubicBezTo>
                <a:cubicBezTo>
                  <a:pt x="697545" y="404050"/>
                  <a:pt x="876329" y="372999"/>
                  <a:pt x="1055971" y="343852"/>
                </a:cubicBezTo>
                <a:cubicBezTo>
                  <a:pt x="1241327" y="313753"/>
                  <a:pt x="1429255" y="298609"/>
                  <a:pt x="1611945" y="252603"/>
                </a:cubicBezTo>
                <a:cubicBezTo>
                  <a:pt x="1669952" y="238030"/>
                  <a:pt x="1727007" y="220599"/>
                  <a:pt x="1781776" y="195929"/>
                </a:cubicBezTo>
                <a:cubicBezTo>
                  <a:pt x="1870453" y="156019"/>
                  <a:pt x="1945987" y="98679"/>
                  <a:pt x="2011043" y="26956"/>
                </a:cubicBezTo>
                <a:cubicBezTo>
                  <a:pt x="2017900" y="19336"/>
                  <a:pt x="2024759" y="11620"/>
                  <a:pt x="2035331" y="0"/>
                </a:cubicBezTo>
                <a:close/>
              </a:path>
            </a:pathLst>
          </a:custGeom>
          <a:solidFill>
            <a:schemeClr val="accent3">
              <a:lumMod val="5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9" name="Google Shape;129;p3"/>
          <p:cNvGrpSpPr/>
          <p:nvPr/>
        </p:nvGrpSpPr>
        <p:grpSpPr>
          <a:xfrm>
            <a:off x="731519" y="564746"/>
            <a:ext cx="5907125" cy="8586885"/>
            <a:chOff x="656577" y="-86548"/>
            <a:chExt cx="5907125" cy="8586885"/>
          </a:xfrm>
        </p:grpSpPr>
        <p:cxnSp>
          <p:nvCxnSpPr>
            <p:cNvPr id="130" name="Google Shape;130;p3"/>
            <p:cNvCxnSpPr/>
            <p:nvPr/>
          </p:nvCxnSpPr>
          <p:spPr>
            <a:xfrm>
              <a:off x="1617832" y="1553629"/>
              <a:ext cx="0" cy="422100"/>
            </a:xfrm>
            <a:prstGeom prst="straightConnector1">
              <a:avLst/>
            </a:prstGeom>
            <a:noFill/>
            <a:ln w="9525" cap="rnd" cmpd="sng">
              <a:solidFill>
                <a:srgbClr val="D8D8D8"/>
              </a:solidFill>
              <a:prstDash val="solid"/>
              <a:miter lim="800000"/>
              <a:headEnd type="none" w="sm" len="sm"/>
              <a:tailEnd type="none" w="sm" len="sm"/>
            </a:ln>
          </p:spPr>
        </p:cxnSp>
        <p:sp>
          <p:nvSpPr>
            <p:cNvPr id="132" name="Google Shape;132;p3"/>
            <p:cNvSpPr/>
            <p:nvPr/>
          </p:nvSpPr>
          <p:spPr>
            <a:xfrm>
              <a:off x="1575883" y="-86548"/>
              <a:ext cx="4349287"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Code of conduct</a:t>
              </a:r>
              <a:endParaRPr sz="3000" b="0" i="0" u="none" strike="noStrike" cap="none" dirty="0">
                <a:solidFill>
                  <a:srgbClr val="000000"/>
                </a:solidFill>
                <a:latin typeface="Times New Roman"/>
                <a:ea typeface="Times New Roman"/>
                <a:cs typeface="Times New Roman"/>
                <a:sym typeface="Times New Roman"/>
              </a:endParaRPr>
            </a:p>
          </p:txBody>
        </p:sp>
        <p:sp>
          <p:nvSpPr>
            <p:cNvPr id="133" name="Google Shape;133;p3"/>
            <p:cNvSpPr/>
            <p:nvPr/>
          </p:nvSpPr>
          <p:spPr>
            <a:xfrm>
              <a:off x="656577" y="467409"/>
              <a:ext cx="5907125" cy="8032928"/>
            </a:xfrm>
            <a:prstGeom prst="rect">
              <a:avLst/>
            </a:prstGeom>
            <a:noFill/>
            <a:ln>
              <a:noFill/>
            </a:ln>
          </p:spPr>
          <p:txBody>
            <a:bodyPr spcFirstLastPara="1" wrap="square" lIns="91425" tIns="45700" rIns="91425" bIns="45700" anchor="t" anchorCtr="0">
              <a:spAutoFit/>
            </a:bodyPr>
            <a:lstStyle/>
            <a:p>
              <a:pPr algn="just"/>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We want you to enjoy your holiday at our half term camp.  You are away from school, but, for the safety, security and for the well  being of all students and staff, it is important you follow some house rules.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algn="just"/>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Be aware that many of our students are studying. Therefore, you must be quiet in classrooms and near  bed rooms used for study.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algn="just"/>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Please be on time for meal service, during which a register will be taken. Meals will not be available in the dining room outside service times.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A roll call will be taken every evening at 10.00 p.m., at which all students must be present. Following roll call, you should stay in your room, and you are not allowed to leave the boarding house, except if the fire alarm sounds, or in an emergency.</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Students are encouraged to socialise in the downstairs common areas, or in the grounds. In the upstairs sleeping areas, boys are not allowed in the girls’ corridor, or in girls’ rooms, and girls are not allowed in the boys’ corridor or in boys’ rooms. You must not go into and the students’ bedroom, without that student being present.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u="none" strike="noStrike"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Smoking, Vaping, the consumption of Alcohol and the Use of Illegal Drugs is not allowed at any time.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Look after your valuables.  You keep all valuables at your own risk.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Always treat your fellow students and staff with respect. Saying ‘Please’ and ‘Thank you’ to staff, especially in the Dining Room, is very important.  When you are in the presence of </a:t>
              </a:r>
              <a:r>
                <a:rPr lang="en-GB" sz="1200" dirty="0" err="1">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non-Chinese</a:t>
              </a: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staff, whether from Elite or local staff, you must speak in English.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When outside the boarding house, show respect to people visiting the school grounds. If you wish to visit the lake during the day, you must inform a member of the Elite staff first. The lake is out of bounds at night.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Keep your rooms, kitchens and common rooms tidy. Offer to help, if you see someone else tidying up.  If you cause any damage, immediately report it to a member of the Elite staff.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342900" lvl="0" indent="-342900" algn="just">
                <a:buFont typeface="+mj-lt"/>
                <a:buAutoNum type="arabicPeriod"/>
              </a:pPr>
              <a:r>
                <a:rPr lang="en-GB"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If you are concerned about anything to do with the running of the half-term camp, or if you are concerned about the behaviour of any student or staff member, please immediately contact a member of the Elite staff.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p:txBody>
        </p:sp>
      </p:grpSp>
      <p:sp>
        <p:nvSpPr>
          <p:cNvPr id="147" name="Google Shape;147;p3"/>
          <p:cNvSpPr txBox="1"/>
          <p:nvPr/>
        </p:nvSpPr>
        <p:spPr>
          <a:xfrm>
            <a:off x="160510" y="9844629"/>
            <a:ext cx="456685" cy="33592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583"/>
              <a:buFont typeface="Arial"/>
              <a:buNone/>
            </a:pPr>
            <a:r>
              <a:rPr lang="zh-TW" sz="1583" b="0" i="0" u="none" strike="noStrike" cap="none">
                <a:solidFill>
                  <a:srgbClr val="3FAA97"/>
                </a:solidFill>
                <a:latin typeface="Arial"/>
                <a:ea typeface="Arial"/>
                <a:cs typeface="Arial"/>
                <a:sym typeface="Arial"/>
              </a:rPr>
              <a:t>P2</a:t>
            </a:r>
            <a:endParaRPr sz="1583" b="0" i="0" u="none" strike="noStrike" cap="none">
              <a:solidFill>
                <a:srgbClr val="3FAA97"/>
              </a:solidFill>
              <a:latin typeface="Arial"/>
              <a:ea typeface="Arial"/>
              <a:cs typeface="Arial"/>
              <a:sym typeface="Arial"/>
            </a:endParaRPr>
          </a:p>
        </p:txBody>
      </p:sp>
    </p:spTree>
    <p:extLst>
      <p:ext uri="{BB962C8B-B14F-4D97-AF65-F5344CB8AC3E}">
        <p14:creationId xmlns:p14="http://schemas.microsoft.com/office/powerpoint/2010/main" val="123288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p:nvPr/>
        </p:nvSpPr>
        <p:spPr>
          <a:xfrm>
            <a:off x="4256653" y="8130419"/>
            <a:ext cx="2663371" cy="1775581"/>
          </a:xfrm>
          <a:custGeom>
            <a:avLst/>
            <a:gdLst/>
            <a:ahLst/>
            <a:cxnLst/>
            <a:rect l="l" t="t" r="r" b="b"/>
            <a:pathLst>
              <a:path w="3028950" h="2019300" extrusionOk="0">
                <a:moveTo>
                  <a:pt x="0" y="2023967"/>
                </a:moveTo>
                <a:cubicBezTo>
                  <a:pt x="14764" y="2014061"/>
                  <a:pt x="24575" y="2006727"/>
                  <a:pt x="35052" y="2000536"/>
                </a:cubicBezTo>
                <a:cubicBezTo>
                  <a:pt x="171926" y="1919288"/>
                  <a:pt x="320135" y="1869186"/>
                  <a:pt x="475488" y="1836896"/>
                </a:cubicBezTo>
                <a:cubicBezTo>
                  <a:pt x="662083" y="1798034"/>
                  <a:pt x="851630" y="1777651"/>
                  <a:pt x="1039178" y="1745075"/>
                </a:cubicBezTo>
                <a:cubicBezTo>
                  <a:pt x="1199388" y="1717358"/>
                  <a:pt x="1359980" y="1685544"/>
                  <a:pt x="1501712" y="1601819"/>
                </a:cubicBezTo>
                <a:cubicBezTo>
                  <a:pt x="1651826" y="1513141"/>
                  <a:pt x="1761268" y="1388078"/>
                  <a:pt x="1812036" y="1216438"/>
                </a:cubicBezTo>
                <a:cubicBezTo>
                  <a:pt x="1836801" y="1132523"/>
                  <a:pt x="1846612" y="1045559"/>
                  <a:pt x="1868710" y="961263"/>
                </a:cubicBezTo>
                <a:cubicBezTo>
                  <a:pt x="1913763" y="790099"/>
                  <a:pt x="2013204" y="657415"/>
                  <a:pt x="2147792" y="544830"/>
                </a:cubicBezTo>
                <a:cubicBezTo>
                  <a:pt x="2290382" y="425577"/>
                  <a:pt x="2458022" y="351092"/>
                  <a:pt x="2619185" y="264414"/>
                </a:cubicBezTo>
                <a:cubicBezTo>
                  <a:pt x="2675287" y="234220"/>
                  <a:pt x="2733485" y="207074"/>
                  <a:pt x="2786063" y="171545"/>
                </a:cubicBezTo>
                <a:cubicBezTo>
                  <a:pt x="2864549" y="118586"/>
                  <a:pt x="2947035" y="70961"/>
                  <a:pt x="3017615" y="6858"/>
                </a:cubicBezTo>
                <a:cubicBezTo>
                  <a:pt x="3020949" y="3810"/>
                  <a:pt x="3025616" y="2286"/>
                  <a:pt x="3029903" y="0"/>
                </a:cubicBezTo>
                <a:cubicBezTo>
                  <a:pt x="3038285" y="7525"/>
                  <a:pt x="3034474" y="16574"/>
                  <a:pt x="3034474" y="24289"/>
                </a:cubicBezTo>
                <a:cubicBezTo>
                  <a:pt x="3034665" y="681323"/>
                  <a:pt x="3034665" y="1338453"/>
                  <a:pt x="3034951" y="1995488"/>
                </a:cubicBezTo>
                <a:cubicBezTo>
                  <a:pt x="3034951" y="2014823"/>
                  <a:pt x="3034379" y="2026349"/>
                  <a:pt x="3008566" y="2026349"/>
                </a:cubicBezTo>
                <a:cubicBezTo>
                  <a:pt x="2009489" y="2025682"/>
                  <a:pt x="1010603" y="2025777"/>
                  <a:pt x="11716" y="2025682"/>
                </a:cubicBezTo>
                <a:cubicBezTo>
                  <a:pt x="9811" y="2025682"/>
                  <a:pt x="8001" y="2025206"/>
                  <a:pt x="0" y="2023967"/>
                </a:cubicBezTo>
                <a:close/>
              </a:path>
            </a:pathLst>
          </a:custGeom>
          <a:solidFill>
            <a:srgbClr val="F7D99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4" name="Google Shape;124;p3"/>
          <p:cNvGrpSpPr/>
          <p:nvPr/>
        </p:nvGrpSpPr>
        <p:grpSpPr>
          <a:xfrm>
            <a:off x="0" y="0"/>
            <a:ext cx="2562866" cy="2319980"/>
            <a:chOff x="5976937" y="-1108075"/>
            <a:chExt cx="2914650" cy="2638425"/>
          </a:xfrm>
          <a:solidFill>
            <a:schemeClr val="accent3">
              <a:lumMod val="50000"/>
            </a:schemeClr>
          </a:solidFill>
        </p:grpSpPr>
        <p:sp>
          <p:nvSpPr>
            <p:cNvPr id="125" name="Google Shape;125;p3"/>
            <p:cNvSpPr/>
            <p:nvPr/>
          </p:nvSpPr>
          <p:spPr>
            <a:xfrm>
              <a:off x="5976937" y="-1108075"/>
              <a:ext cx="2914650" cy="2638425"/>
            </a:xfrm>
            <a:custGeom>
              <a:avLst/>
              <a:gdLst/>
              <a:ahLst/>
              <a:cxnLst/>
              <a:rect l="l" t="t" r="r" b="b"/>
              <a:pathLst>
                <a:path w="2914650" h="2638425" extrusionOk="0">
                  <a:moveTo>
                    <a:pt x="2922759" y="667"/>
                  </a:moveTo>
                  <a:cubicBezTo>
                    <a:pt x="2893802" y="46196"/>
                    <a:pt x="2861227" y="82868"/>
                    <a:pt x="2829128" y="120015"/>
                  </a:cubicBezTo>
                  <a:cubicBezTo>
                    <a:pt x="2696635" y="273177"/>
                    <a:pt x="2524423" y="362617"/>
                    <a:pt x="2339162" y="435769"/>
                  </a:cubicBezTo>
                  <a:cubicBezTo>
                    <a:pt x="2141994" y="513588"/>
                    <a:pt x="1933301" y="552069"/>
                    <a:pt x="1734324" y="622745"/>
                  </a:cubicBezTo>
                  <a:cubicBezTo>
                    <a:pt x="1631264" y="659416"/>
                    <a:pt x="1528965" y="698849"/>
                    <a:pt x="1436858" y="758381"/>
                  </a:cubicBezTo>
                  <a:cubicBezTo>
                    <a:pt x="1307128" y="842200"/>
                    <a:pt x="1187303" y="938975"/>
                    <a:pt x="1097387" y="1066419"/>
                  </a:cubicBezTo>
                  <a:cubicBezTo>
                    <a:pt x="1002328" y="1201007"/>
                    <a:pt x="927652" y="1346073"/>
                    <a:pt x="871835" y="1502188"/>
                  </a:cubicBezTo>
                  <a:cubicBezTo>
                    <a:pt x="813828" y="1664780"/>
                    <a:pt x="749820" y="1825276"/>
                    <a:pt x="683240" y="1984820"/>
                  </a:cubicBezTo>
                  <a:cubicBezTo>
                    <a:pt x="632948" y="2105406"/>
                    <a:pt x="576370" y="2222278"/>
                    <a:pt x="501980" y="2329339"/>
                  </a:cubicBezTo>
                  <a:cubicBezTo>
                    <a:pt x="433495" y="2428018"/>
                    <a:pt x="340245" y="2499646"/>
                    <a:pt x="231470" y="2550795"/>
                  </a:cubicBezTo>
                  <a:cubicBezTo>
                    <a:pt x="177272" y="2576227"/>
                    <a:pt x="121837" y="2598420"/>
                    <a:pt x="65258" y="2618042"/>
                  </a:cubicBezTo>
                  <a:cubicBezTo>
                    <a:pt x="50304" y="2623185"/>
                    <a:pt x="36493" y="2631376"/>
                    <a:pt x="22205" y="2638234"/>
                  </a:cubicBezTo>
                  <a:cubicBezTo>
                    <a:pt x="8489" y="2644807"/>
                    <a:pt x="3060" y="2637568"/>
                    <a:pt x="1631" y="2625376"/>
                  </a:cubicBezTo>
                  <a:cubicBezTo>
                    <a:pt x="584" y="2616899"/>
                    <a:pt x="584" y="2608326"/>
                    <a:pt x="584" y="2599754"/>
                  </a:cubicBezTo>
                  <a:cubicBezTo>
                    <a:pt x="869" y="2125028"/>
                    <a:pt x="-1893" y="1650302"/>
                    <a:pt x="2584" y="1175671"/>
                  </a:cubicBezTo>
                  <a:cubicBezTo>
                    <a:pt x="6203" y="795052"/>
                    <a:pt x="3727" y="414623"/>
                    <a:pt x="5537" y="34195"/>
                  </a:cubicBezTo>
                  <a:cubicBezTo>
                    <a:pt x="5727" y="6191"/>
                    <a:pt x="13252" y="0"/>
                    <a:pt x="40398" y="0"/>
                  </a:cubicBezTo>
                  <a:cubicBezTo>
                    <a:pt x="990803" y="762"/>
                    <a:pt x="1941112" y="572"/>
                    <a:pt x="2891517" y="572"/>
                  </a:cubicBezTo>
                  <a:cubicBezTo>
                    <a:pt x="2900565" y="667"/>
                    <a:pt x="2909614" y="667"/>
                    <a:pt x="2922759" y="667"/>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sp>
          <p:nvSpPr>
            <p:cNvPr id="126" name="Google Shape;126;p3"/>
            <p:cNvSpPr/>
            <p:nvPr/>
          </p:nvSpPr>
          <p:spPr>
            <a:xfrm>
              <a:off x="5976937" y="-1108075"/>
              <a:ext cx="2181225" cy="1914525"/>
            </a:xfrm>
            <a:custGeom>
              <a:avLst/>
              <a:gdLst/>
              <a:ahLst/>
              <a:cxnLst/>
              <a:rect l="l" t="t" r="r" b="b"/>
              <a:pathLst>
                <a:path w="2181225" h="1914525" extrusionOk="0">
                  <a:moveTo>
                    <a:pt x="2181987" y="0"/>
                  </a:moveTo>
                  <a:cubicBezTo>
                    <a:pt x="2141601" y="41339"/>
                    <a:pt x="2098548" y="68485"/>
                    <a:pt x="2056257" y="96584"/>
                  </a:cubicBezTo>
                  <a:cubicBezTo>
                    <a:pt x="1947196" y="168974"/>
                    <a:pt x="1828514" y="224885"/>
                    <a:pt x="1716977" y="292894"/>
                  </a:cubicBezTo>
                  <a:cubicBezTo>
                    <a:pt x="1642967" y="338042"/>
                    <a:pt x="1571911" y="388049"/>
                    <a:pt x="1512570" y="451580"/>
                  </a:cubicBezTo>
                  <a:cubicBezTo>
                    <a:pt x="1392841" y="579692"/>
                    <a:pt x="1307211" y="727901"/>
                    <a:pt x="1256157" y="896303"/>
                  </a:cubicBezTo>
                  <a:cubicBezTo>
                    <a:pt x="1228916" y="986123"/>
                    <a:pt x="1210247" y="1078325"/>
                    <a:pt x="1177576" y="1166622"/>
                  </a:cubicBezTo>
                  <a:cubicBezTo>
                    <a:pt x="1148144" y="1246156"/>
                    <a:pt x="1110425" y="1321308"/>
                    <a:pt x="1069086" y="1395222"/>
                  </a:cubicBezTo>
                  <a:cubicBezTo>
                    <a:pt x="996410" y="1525238"/>
                    <a:pt x="896112" y="1629251"/>
                    <a:pt x="778954" y="1719834"/>
                  </a:cubicBezTo>
                  <a:cubicBezTo>
                    <a:pt x="626840" y="1837373"/>
                    <a:pt x="453009" y="1893570"/>
                    <a:pt x="264795" y="1913573"/>
                  </a:cubicBezTo>
                  <a:cubicBezTo>
                    <a:pt x="184118" y="1922145"/>
                    <a:pt x="103632" y="1921574"/>
                    <a:pt x="22860" y="1914335"/>
                  </a:cubicBezTo>
                  <a:cubicBezTo>
                    <a:pt x="3334" y="1912620"/>
                    <a:pt x="95" y="1905191"/>
                    <a:pt x="191" y="1888141"/>
                  </a:cubicBezTo>
                  <a:cubicBezTo>
                    <a:pt x="857" y="1793081"/>
                    <a:pt x="476" y="1697927"/>
                    <a:pt x="476" y="1602772"/>
                  </a:cubicBezTo>
                  <a:cubicBezTo>
                    <a:pt x="476" y="1078706"/>
                    <a:pt x="667" y="554641"/>
                    <a:pt x="0" y="30575"/>
                  </a:cubicBezTo>
                  <a:cubicBezTo>
                    <a:pt x="0" y="7715"/>
                    <a:pt x="4286" y="286"/>
                    <a:pt x="28956" y="286"/>
                  </a:cubicBezTo>
                  <a:cubicBezTo>
                    <a:pt x="736568" y="762"/>
                    <a:pt x="1444180" y="286"/>
                    <a:pt x="2151793" y="0"/>
                  </a:cubicBezTo>
                  <a:cubicBezTo>
                    <a:pt x="2159889" y="0"/>
                    <a:pt x="2167985" y="0"/>
                    <a:pt x="2181987" y="0"/>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sp>
        <p:nvSpPr>
          <p:cNvPr id="127" name="Google Shape;127;p3"/>
          <p:cNvSpPr/>
          <p:nvPr/>
        </p:nvSpPr>
        <p:spPr>
          <a:xfrm>
            <a:off x="5136068" y="8651891"/>
            <a:ext cx="1783956" cy="1256307"/>
          </a:xfrm>
          <a:custGeom>
            <a:avLst/>
            <a:gdLst/>
            <a:ahLst/>
            <a:cxnLst/>
            <a:rect l="l" t="t" r="r" b="b"/>
            <a:pathLst>
              <a:path w="2028825" h="1428750" extrusionOk="0">
                <a:moveTo>
                  <a:pt x="2035331" y="0"/>
                </a:moveTo>
                <a:cubicBezTo>
                  <a:pt x="2035331" y="59436"/>
                  <a:pt x="2035426" y="112490"/>
                  <a:pt x="2035331" y="165449"/>
                </a:cubicBezTo>
                <a:cubicBezTo>
                  <a:pt x="2034474" y="575310"/>
                  <a:pt x="2033141" y="985171"/>
                  <a:pt x="2033235" y="1395127"/>
                </a:cubicBezTo>
                <a:cubicBezTo>
                  <a:pt x="2033235" y="1423130"/>
                  <a:pt x="2025711" y="1429036"/>
                  <a:pt x="1998660" y="1429036"/>
                </a:cubicBezTo>
                <a:cubicBezTo>
                  <a:pt x="1375725" y="1428179"/>
                  <a:pt x="752885" y="1428179"/>
                  <a:pt x="129950" y="1429036"/>
                </a:cubicBezTo>
                <a:cubicBezTo>
                  <a:pt x="104042" y="1429036"/>
                  <a:pt x="91088" y="1420368"/>
                  <a:pt x="79658" y="1398270"/>
                </a:cubicBezTo>
                <a:cubicBezTo>
                  <a:pt x="31462" y="1305020"/>
                  <a:pt x="-1114" y="1208437"/>
                  <a:pt x="29" y="1101757"/>
                </a:cubicBezTo>
                <a:cubicBezTo>
                  <a:pt x="886" y="1024033"/>
                  <a:pt x="19841" y="951643"/>
                  <a:pt x="55179" y="883063"/>
                </a:cubicBezTo>
                <a:cubicBezTo>
                  <a:pt x="118425" y="760476"/>
                  <a:pt x="217199" y="671513"/>
                  <a:pt x="329213" y="595503"/>
                </a:cubicBezTo>
                <a:cubicBezTo>
                  <a:pt x="393031" y="552164"/>
                  <a:pt x="462658" y="519589"/>
                  <a:pt x="531715" y="485584"/>
                </a:cubicBezTo>
                <a:cubicBezTo>
                  <a:pt x="697545" y="404050"/>
                  <a:pt x="876329" y="372999"/>
                  <a:pt x="1055971" y="343852"/>
                </a:cubicBezTo>
                <a:cubicBezTo>
                  <a:pt x="1241327" y="313753"/>
                  <a:pt x="1429255" y="298609"/>
                  <a:pt x="1611945" y="252603"/>
                </a:cubicBezTo>
                <a:cubicBezTo>
                  <a:pt x="1669952" y="238030"/>
                  <a:pt x="1727007" y="220599"/>
                  <a:pt x="1781776" y="195929"/>
                </a:cubicBezTo>
                <a:cubicBezTo>
                  <a:pt x="1870453" y="156019"/>
                  <a:pt x="1945987" y="98679"/>
                  <a:pt x="2011043" y="26956"/>
                </a:cubicBezTo>
                <a:cubicBezTo>
                  <a:pt x="2017900" y="19336"/>
                  <a:pt x="2024759" y="11620"/>
                  <a:pt x="2035331" y="0"/>
                </a:cubicBezTo>
                <a:close/>
              </a:path>
            </a:pathLst>
          </a:custGeom>
          <a:solidFill>
            <a:schemeClr val="accent3">
              <a:lumMod val="5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9" name="Google Shape;129;p3"/>
          <p:cNvGrpSpPr/>
          <p:nvPr/>
        </p:nvGrpSpPr>
        <p:grpSpPr>
          <a:xfrm>
            <a:off x="388851" y="564746"/>
            <a:ext cx="6252580" cy="5132891"/>
            <a:chOff x="313909" y="-86548"/>
            <a:chExt cx="6252580" cy="5139694"/>
          </a:xfrm>
        </p:grpSpPr>
        <p:cxnSp>
          <p:nvCxnSpPr>
            <p:cNvPr id="130" name="Google Shape;130;p3"/>
            <p:cNvCxnSpPr/>
            <p:nvPr/>
          </p:nvCxnSpPr>
          <p:spPr>
            <a:xfrm>
              <a:off x="1617832" y="1553629"/>
              <a:ext cx="0" cy="422100"/>
            </a:xfrm>
            <a:prstGeom prst="straightConnector1">
              <a:avLst/>
            </a:prstGeom>
            <a:noFill/>
            <a:ln w="9525" cap="rnd" cmpd="sng">
              <a:solidFill>
                <a:srgbClr val="D8D8D8"/>
              </a:solidFill>
              <a:prstDash val="solid"/>
              <a:miter lim="800000"/>
              <a:headEnd type="none" w="sm" len="sm"/>
              <a:tailEnd type="none" w="sm" len="sm"/>
            </a:ln>
          </p:spPr>
        </p:cxnSp>
        <p:sp>
          <p:nvSpPr>
            <p:cNvPr id="132" name="Google Shape;132;p3"/>
            <p:cNvSpPr/>
            <p:nvPr/>
          </p:nvSpPr>
          <p:spPr>
            <a:xfrm>
              <a:off x="1044799" y="-86548"/>
              <a:ext cx="4349287"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Travel</a:t>
              </a:r>
              <a:endParaRPr sz="3000" b="0" i="0" u="none" strike="noStrike" cap="none" dirty="0">
                <a:solidFill>
                  <a:srgbClr val="000000"/>
                </a:solidFill>
                <a:latin typeface="Times New Roman"/>
                <a:ea typeface="Times New Roman"/>
                <a:cs typeface="Times New Roman"/>
                <a:sym typeface="Times New Roman"/>
              </a:endParaRPr>
            </a:p>
          </p:txBody>
        </p:sp>
        <p:sp>
          <p:nvSpPr>
            <p:cNvPr id="133" name="Google Shape;133;p3"/>
            <p:cNvSpPr/>
            <p:nvPr/>
          </p:nvSpPr>
          <p:spPr>
            <a:xfrm>
              <a:off x="313909" y="528871"/>
              <a:ext cx="6252580" cy="4524275"/>
            </a:xfrm>
            <a:prstGeom prst="rect">
              <a:avLst/>
            </a:prstGeom>
            <a:noFill/>
            <a:ln>
              <a:noFill/>
            </a:ln>
          </p:spPr>
          <p:txBody>
            <a:bodyPr spcFirstLastPara="1" wrap="square" lIns="91425" tIns="45700" rIns="91425" bIns="45700" anchor="t" anchorCtr="0">
              <a:spAutoFit/>
            </a:bodyPr>
            <a:lstStyle/>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If you would like us to fill in the Travel Form for you, please forward it to us by email (the school may not c.c. us on the Travel Form email)</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If the Travel Form is on Parent Portal, we can’t fill in the form for you unless parents authorize school to open an account for us.</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If school will arrange taxi booking.  Student please pass on the address to your Housemaster or Housemistress directly.</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If taxi is arranged by us, we will liaise with school on details.</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Whether the taxi booking is arranged by us or the school, we will inform all parties, which include the housemaster, the student, and the parents about the taxi driver details, pick up time and location before departure (in some cases, we will not get the driver’s details as late as a day before, please be patient)</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If you are going to Worth by train, the nearest station is </a:t>
              </a:r>
              <a:r>
                <a:rPr lang="en-US" sz="1200" u="sng" dirty="0">
                  <a:effectLst/>
                  <a:latin typeface="Arial" panose="020B0604020202020204" pitchFamily="34" charset="0"/>
                  <a:ea typeface="PMingLiU" panose="02020500000000000000" pitchFamily="18" charset="-120"/>
                  <a:cs typeface="Times New Roman" panose="02020603050405020304" pitchFamily="18" charset="0"/>
                </a:rPr>
                <a:t>Three Bridges.</a:t>
              </a:r>
              <a:r>
                <a:rPr lang="en-US" sz="1200" dirty="0">
                  <a:effectLst/>
                  <a:latin typeface="Arial" panose="020B0604020202020204" pitchFamily="34" charset="0"/>
                  <a:ea typeface="PMingLiU" panose="02020500000000000000" pitchFamily="18" charset="-120"/>
                  <a:cs typeface="Times New Roman" panose="02020603050405020304" pitchFamily="18" charset="0"/>
                </a:rPr>
                <a:t> We will arrange transport to collect you from Three Bridges or Gatwick Express.   Please inform Julian of the train routing you will take and what time you will arrive.</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Three Bridges Railway Station</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 </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a:p>
              <a:pPr marL="457200" algn="just"/>
              <a:r>
                <a:rPr lang="en-US" sz="1200" dirty="0">
                  <a:effectLst/>
                  <a:latin typeface="Arial" panose="020B0604020202020204" pitchFamily="34" charset="0"/>
                  <a:ea typeface="PMingLiU" panose="02020500000000000000" pitchFamily="18" charset="-120"/>
                  <a:cs typeface="Times New Roman" panose="02020603050405020304" pitchFamily="18" charset="0"/>
                </a:rPr>
                <a:t>If you need our help in booking train tickets, advising your routing, or arranging particular pick up, please contact Julian.</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p:txBody>
        </p:sp>
      </p:grpSp>
      <p:sp>
        <p:nvSpPr>
          <p:cNvPr id="147" name="Google Shape;147;p3"/>
          <p:cNvSpPr txBox="1"/>
          <p:nvPr/>
        </p:nvSpPr>
        <p:spPr>
          <a:xfrm>
            <a:off x="160510" y="9844629"/>
            <a:ext cx="456685" cy="33592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583"/>
              <a:buFont typeface="Arial"/>
              <a:buNone/>
            </a:pPr>
            <a:r>
              <a:rPr lang="zh-TW" sz="1583" b="0" i="0" u="none" strike="noStrike" cap="none">
                <a:solidFill>
                  <a:srgbClr val="3FAA97"/>
                </a:solidFill>
                <a:latin typeface="Arial"/>
                <a:ea typeface="Arial"/>
                <a:cs typeface="Arial"/>
                <a:sym typeface="Arial"/>
              </a:rPr>
              <a:t>P2</a:t>
            </a:r>
            <a:endParaRPr sz="1583" b="0" i="0" u="none" strike="noStrike" cap="none">
              <a:solidFill>
                <a:srgbClr val="3FAA97"/>
              </a:solidFill>
              <a:latin typeface="Arial"/>
              <a:ea typeface="Arial"/>
              <a:cs typeface="Arial"/>
              <a:sym typeface="Arial"/>
            </a:endParaRPr>
          </a:p>
        </p:txBody>
      </p:sp>
      <p:sp>
        <p:nvSpPr>
          <p:cNvPr id="2" name="Google Shape;132;p3">
            <a:extLst>
              <a:ext uri="{FF2B5EF4-FFF2-40B4-BE49-F238E27FC236}">
                <a16:creationId xmlns:a16="http://schemas.microsoft.com/office/drawing/2014/main" id="{372C7614-3284-C96B-6657-4F15A6ED8D97}"/>
              </a:ext>
            </a:extLst>
          </p:cNvPr>
          <p:cNvSpPr/>
          <p:nvPr/>
        </p:nvSpPr>
        <p:spPr>
          <a:xfrm>
            <a:off x="1119740" y="5658703"/>
            <a:ext cx="5521691"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What to do before holiday</a:t>
            </a:r>
            <a:endParaRPr sz="3000" b="0" i="0" u="none" strike="noStrike" cap="none" dirty="0">
              <a:solidFill>
                <a:srgbClr val="000000"/>
              </a:solidFill>
              <a:latin typeface="Times New Roman"/>
              <a:ea typeface="Times New Roman"/>
              <a:cs typeface="Times New Roman"/>
              <a:sym typeface="Times New Roman"/>
            </a:endParaRPr>
          </a:p>
        </p:txBody>
      </p:sp>
      <p:sp>
        <p:nvSpPr>
          <p:cNvPr id="4" name="TextBox 3">
            <a:extLst>
              <a:ext uri="{FF2B5EF4-FFF2-40B4-BE49-F238E27FC236}">
                <a16:creationId xmlns:a16="http://schemas.microsoft.com/office/drawing/2014/main" id="{A68509CE-836B-87A2-DB36-161E14259354}"/>
              </a:ext>
            </a:extLst>
          </p:cNvPr>
          <p:cNvSpPr txBox="1"/>
          <p:nvPr/>
        </p:nvSpPr>
        <p:spPr>
          <a:xfrm>
            <a:off x="830318" y="6348172"/>
            <a:ext cx="5811113" cy="646331"/>
          </a:xfrm>
          <a:prstGeom prst="rect">
            <a:avLst/>
          </a:prstGeom>
          <a:noFill/>
        </p:spPr>
        <p:txBody>
          <a:bodyPr wrap="square">
            <a:spAutoFit/>
          </a:bodyPr>
          <a:lstStyle/>
          <a:p>
            <a:r>
              <a:rPr lang="en-US" sz="1200" dirty="0"/>
              <a:t>We will create a WhatsApp Group for all students staying at half term camp. All details, such as arrival times, will be communicated among it. If parents have any questions, please contact us separately.</a:t>
            </a:r>
          </a:p>
        </p:txBody>
      </p:sp>
      <p:sp>
        <p:nvSpPr>
          <p:cNvPr id="10" name="TextBox 9">
            <a:extLst>
              <a:ext uri="{FF2B5EF4-FFF2-40B4-BE49-F238E27FC236}">
                <a16:creationId xmlns:a16="http://schemas.microsoft.com/office/drawing/2014/main" id="{151D416A-2F98-9F00-04E7-201492FD49B7}"/>
              </a:ext>
            </a:extLst>
          </p:cNvPr>
          <p:cNvSpPr txBox="1"/>
          <p:nvPr/>
        </p:nvSpPr>
        <p:spPr>
          <a:xfrm>
            <a:off x="1119741" y="7042792"/>
            <a:ext cx="5028396" cy="553998"/>
          </a:xfrm>
          <a:prstGeom prst="rect">
            <a:avLst/>
          </a:prstGeom>
          <a:noFill/>
        </p:spPr>
        <p:txBody>
          <a:bodyPr wrap="square">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What to Prepare on The Day</a:t>
            </a:r>
            <a:endParaRPr lang="en-GB" sz="3000" b="0" i="0" u="none" strike="noStrike" cap="none" dirty="0">
              <a:solidFill>
                <a:srgbClr val="000000"/>
              </a:solidFill>
              <a:latin typeface="Times New Roman"/>
              <a:ea typeface="Times New Roman"/>
              <a:cs typeface="Times New Roman"/>
              <a:sym typeface="Times New Roman"/>
            </a:endParaRPr>
          </a:p>
        </p:txBody>
      </p:sp>
      <p:sp>
        <p:nvSpPr>
          <p:cNvPr id="12" name="TextBox 11">
            <a:extLst>
              <a:ext uri="{FF2B5EF4-FFF2-40B4-BE49-F238E27FC236}">
                <a16:creationId xmlns:a16="http://schemas.microsoft.com/office/drawing/2014/main" id="{24F88E8B-5EAA-3A5E-E1F9-6BBB5B1B1F27}"/>
              </a:ext>
            </a:extLst>
          </p:cNvPr>
          <p:cNvSpPr txBox="1"/>
          <p:nvPr/>
        </p:nvSpPr>
        <p:spPr>
          <a:xfrm>
            <a:off x="883360" y="7596790"/>
            <a:ext cx="5867172" cy="2123658"/>
          </a:xfrm>
          <a:prstGeom prst="rect">
            <a:avLst/>
          </a:prstGeom>
          <a:noFill/>
        </p:spPr>
        <p:txBody>
          <a:bodyPr wrap="square">
            <a:spAutoFit/>
          </a:bodyPr>
          <a:lstStyle/>
          <a:p>
            <a:r>
              <a:rPr lang="en-US" sz="1200" dirty="0"/>
              <a:t>Get yourself ready and pack your larger suitcases the evening before you travel. Pack necessary personal items in a small luggage right after class. You may also want to bring your computer and study items.  Girls, please don’t overload your luggage especially for those need to travel by train.</a:t>
            </a:r>
          </a:p>
          <a:p>
            <a:endParaRPr lang="en-US" sz="1200" dirty="0"/>
          </a:p>
          <a:p>
            <a:r>
              <a:rPr lang="en-US" sz="1200" dirty="0"/>
              <a:t>Beddings are provided at the boarding </a:t>
            </a:r>
            <a:r>
              <a:rPr lang="en-US" sz="1200" dirty="0" err="1"/>
              <a:t>house.Have</a:t>
            </a:r>
            <a:r>
              <a:rPr lang="en-US" sz="1200" dirty="0"/>
              <a:t> your phone ready with batteries in any occasion.  </a:t>
            </a:r>
          </a:p>
          <a:p>
            <a:endParaRPr lang="en-US" sz="1200" dirty="0"/>
          </a:p>
          <a:p>
            <a:r>
              <a:rPr lang="en-US" sz="1200" dirty="0"/>
              <a:t>Suggested items list: Shower gel, shampoo, towels, slippers, a pair of clean sports shoes, hair dryer if necessary </a:t>
            </a:r>
          </a:p>
          <a:p>
            <a:endParaRPr lang="en-US" sz="1200" dirty="0"/>
          </a:p>
        </p:txBody>
      </p:sp>
    </p:spTree>
    <p:extLst>
      <p:ext uri="{BB962C8B-B14F-4D97-AF65-F5344CB8AC3E}">
        <p14:creationId xmlns:p14="http://schemas.microsoft.com/office/powerpoint/2010/main" val="2196242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p:nvPr/>
        </p:nvSpPr>
        <p:spPr>
          <a:xfrm>
            <a:off x="4256653" y="8130419"/>
            <a:ext cx="2663371" cy="1775581"/>
          </a:xfrm>
          <a:custGeom>
            <a:avLst/>
            <a:gdLst/>
            <a:ahLst/>
            <a:cxnLst/>
            <a:rect l="l" t="t" r="r" b="b"/>
            <a:pathLst>
              <a:path w="3028950" h="2019300" extrusionOk="0">
                <a:moveTo>
                  <a:pt x="0" y="2023967"/>
                </a:moveTo>
                <a:cubicBezTo>
                  <a:pt x="14764" y="2014061"/>
                  <a:pt x="24575" y="2006727"/>
                  <a:pt x="35052" y="2000536"/>
                </a:cubicBezTo>
                <a:cubicBezTo>
                  <a:pt x="171926" y="1919288"/>
                  <a:pt x="320135" y="1869186"/>
                  <a:pt x="475488" y="1836896"/>
                </a:cubicBezTo>
                <a:cubicBezTo>
                  <a:pt x="662083" y="1798034"/>
                  <a:pt x="851630" y="1777651"/>
                  <a:pt x="1039178" y="1745075"/>
                </a:cubicBezTo>
                <a:cubicBezTo>
                  <a:pt x="1199388" y="1717358"/>
                  <a:pt x="1359980" y="1685544"/>
                  <a:pt x="1501712" y="1601819"/>
                </a:cubicBezTo>
                <a:cubicBezTo>
                  <a:pt x="1651826" y="1513141"/>
                  <a:pt x="1761268" y="1388078"/>
                  <a:pt x="1812036" y="1216438"/>
                </a:cubicBezTo>
                <a:cubicBezTo>
                  <a:pt x="1836801" y="1132523"/>
                  <a:pt x="1846612" y="1045559"/>
                  <a:pt x="1868710" y="961263"/>
                </a:cubicBezTo>
                <a:cubicBezTo>
                  <a:pt x="1913763" y="790099"/>
                  <a:pt x="2013204" y="657415"/>
                  <a:pt x="2147792" y="544830"/>
                </a:cubicBezTo>
                <a:cubicBezTo>
                  <a:pt x="2290382" y="425577"/>
                  <a:pt x="2458022" y="351092"/>
                  <a:pt x="2619185" y="264414"/>
                </a:cubicBezTo>
                <a:cubicBezTo>
                  <a:pt x="2675287" y="234220"/>
                  <a:pt x="2733485" y="207074"/>
                  <a:pt x="2786063" y="171545"/>
                </a:cubicBezTo>
                <a:cubicBezTo>
                  <a:pt x="2864549" y="118586"/>
                  <a:pt x="2947035" y="70961"/>
                  <a:pt x="3017615" y="6858"/>
                </a:cubicBezTo>
                <a:cubicBezTo>
                  <a:pt x="3020949" y="3810"/>
                  <a:pt x="3025616" y="2286"/>
                  <a:pt x="3029903" y="0"/>
                </a:cubicBezTo>
                <a:cubicBezTo>
                  <a:pt x="3038285" y="7525"/>
                  <a:pt x="3034474" y="16574"/>
                  <a:pt x="3034474" y="24289"/>
                </a:cubicBezTo>
                <a:cubicBezTo>
                  <a:pt x="3034665" y="681323"/>
                  <a:pt x="3034665" y="1338453"/>
                  <a:pt x="3034951" y="1995488"/>
                </a:cubicBezTo>
                <a:cubicBezTo>
                  <a:pt x="3034951" y="2014823"/>
                  <a:pt x="3034379" y="2026349"/>
                  <a:pt x="3008566" y="2026349"/>
                </a:cubicBezTo>
                <a:cubicBezTo>
                  <a:pt x="2009489" y="2025682"/>
                  <a:pt x="1010603" y="2025777"/>
                  <a:pt x="11716" y="2025682"/>
                </a:cubicBezTo>
                <a:cubicBezTo>
                  <a:pt x="9811" y="2025682"/>
                  <a:pt x="8001" y="2025206"/>
                  <a:pt x="0" y="2023967"/>
                </a:cubicBezTo>
                <a:close/>
              </a:path>
            </a:pathLst>
          </a:custGeom>
          <a:solidFill>
            <a:srgbClr val="F7D99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4" name="Google Shape;124;p3"/>
          <p:cNvGrpSpPr/>
          <p:nvPr/>
        </p:nvGrpSpPr>
        <p:grpSpPr>
          <a:xfrm>
            <a:off x="0" y="0"/>
            <a:ext cx="2562866" cy="2319980"/>
            <a:chOff x="5976937" y="-1108075"/>
            <a:chExt cx="2914650" cy="2638425"/>
          </a:xfrm>
          <a:solidFill>
            <a:schemeClr val="accent3">
              <a:lumMod val="50000"/>
            </a:schemeClr>
          </a:solidFill>
        </p:grpSpPr>
        <p:sp>
          <p:nvSpPr>
            <p:cNvPr id="125" name="Google Shape;125;p3"/>
            <p:cNvSpPr/>
            <p:nvPr/>
          </p:nvSpPr>
          <p:spPr>
            <a:xfrm>
              <a:off x="5976937" y="-1108075"/>
              <a:ext cx="2914650" cy="2638425"/>
            </a:xfrm>
            <a:custGeom>
              <a:avLst/>
              <a:gdLst/>
              <a:ahLst/>
              <a:cxnLst/>
              <a:rect l="l" t="t" r="r" b="b"/>
              <a:pathLst>
                <a:path w="2914650" h="2638425" extrusionOk="0">
                  <a:moveTo>
                    <a:pt x="2922759" y="667"/>
                  </a:moveTo>
                  <a:cubicBezTo>
                    <a:pt x="2893802" y="46196"/>
                    <a:pt x="2861227" y="82868"/>
                    <a:pt x="2829128" y="120015"/>
                  </a:cubicBezTo>
                  <a:cubicBezTo>
                    <a:pt x="2696635" y="273177"/>
                    <a:pt x="2524423" y="362617"/>
                    <a:pt x="2339162" y="435769"/>
                  </a:cubicBezTo>
                  <a:cubicBezTo>
                    <a:pt x="2141994" y="513588"/>
                    <a:pt x="1933301" y="552069"/>
                    <a:pt x="1734324" y="622745"/>
                  </a:cubicBezTo>
                  <a:cubicBezTo>
                    <a:pt x="1631264" y="659416"/>
                    <a:pt x="1528965" y="698849"/>
                    <a:pt x="1436858" y="758381"/>
                  </a:cubicBezTo>
                  <a:cubicBezTo>
                    <a:pt x="1307128" y="842200"/>
                    <a:pt x="1187303" y="938975"/>
                    <a:pt x="1097387" y="1066419"/>
                  </a:cubicBezTo>
                  <a:cubicBezTo>
                    <a:pt x="1002328" y="1201007"/>
                    <a:pt x="927652" y="1346073"/>
                    <a:pt x="871835" y="1502188"/>
                  </a:cubicBezTo>
                  <a:cubicBezTo>
                    <a:pt x="813828" y="1664780"/>
                    <a:pt x="749820" y="1825276"/>
                    <a:pt x="683240" y="1984820"/>
                  </a:cubicBezTo>
                  <a:cubicBezTo>
                    <a:pt x="632948" y="2105406"/>
                    <a:pt x="576370" y="2222278"/>
                    <a:pt x="501980" y="2329339"/>
                  </a:cubicBezTo>
                  <a:cubicBezTo>
                    <a:pt x="433495" y="2428018"/>
                    <a:pt x="340245" y="2499646"/>
                    <a:pt x="231470" y="2550795"/>
                  </a:cubicBezTo>
                  <a:cubicBezTo>
                    <a:pt x="177272" y="2576227"/>
                    <a:pt x="121837" y="2598420"/>
                    <a:pt x="65258" y="2618042"/>
                  </a:cubicBezTo>
                  <a:cubicBezTo>
                    <a:pt x="50304" y="2623185"/>
                    <a:pt x="36493" y="2631376"/>
                    <a:pt x="22205" y="2638234"/>
                  </a:cubicBezTo>
                  <a:cubicBezTo>
                    <a:pt x="8489" y="2644807"/>
                    <a:pt x="3060" y="2637568"/>
                    <a:pt x="1631" y="2625376"/>
                  </a:cubicBezTo>
                  <a:cubicBezTo>
                    <a:pt x="584" y="2616899"/>
                    <a:pt x="584" y="2608326"/>
                    <a:pt x="584" y="2599754"/>
                  </a:cubicBezTo>
                  <a:cubicBezTo>
                    <a:pt x="869" y="2125028"/>
                    <a:pt x="-1893" y="1650302"/>
                    <a:pt x="2584" y="1175671"/>
                  </a:cubicBezTo>
                  <a:cubicBezTo>
                    <a:pt x="6203" y="795052"/>
                    <a:pt x="3727" y="414623"/>
                    <a:pt x="5537" y="34195"/>
                  </a:cubicBezTo>
                  <a:cubicBezTo>
                    <a:pt x="5727" y="6191"/>
                    <a:pt x="13252" y="0"/>
                    <a:pt x="40398" y="0"/>
                  </a:cubicBezTo>
                  <a:cubicBezTo>
                    <a:pt x="990803" y="762"/>
                    <a:pt x="1941112" y="572"/>
                    <a:pt x="2891517" y="572"/>
                  </a:cubicBezTo>
                  <a:cubicBezTo>
                    <a:pt x="2900565" y="667"/>
                    <a:pt x="2909614" y="667"/>
                    <a:pt x="2922759" y="667"/>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sp>
          <p:nvSpPr>
            <p:cNvPr id="126" name="Google Shape;126;p3"/>
            <p:cNvSpPr/>
            <p:nvPr/>
          </p:nvSpPr>
          <p:spPr>
            <a:xfrm>
              <a:off x="5976937" y="-1108075"/>
              <a:ext cx="2181225" cy="1914525"/>
            </a:xfrm>
            <a:custGeom>
              <a:avLst/>
              <a:gdLst/>
              <a:ahLst/>
              <a:cxnLst/>
              <a:rect l="l" t="t" r="r" b="b"/>
              <a:pathLst>
                <a:path w="2181225" h="1914525" extrusionOk="0">
                  <a:moveTo>
                    <a:pt x="2181987" y="0"/>
                  </a:moveTo>
                  <a:cubicBezTo>
                    <a:pt x="2141601" y="41339"/>
                    <a:pt x="2098548" y="68485"/>
                    <a:pt x="2056257" y="96584"/>
                  </a:cubicBezTo>
                  <a:cubicBezTo>
                    <a:pt x="1947196" y="168974"/>
                    <a:pt x="1828514" y="224885"/>
                    <a:pt x="1716977" y="292894"/>
                  </a:cubicBezTo>
                  <a:cubicBezTo>
                    <a:pt x="1642967" y="338042"/>
                    <a:pt x="1571911" y="388049"/>
                    <a:pt x="1512570" y="451580"/>
                  </a:cubicBezTo>
                  <a:cubicBezTo>
                    <a:pt x="1392841" y="579692"/>
                    <a:pt x="1307211" y="727901"/>
                    <a:pt x="1256157" y="896303"/>
                  </a:cubicBezTo>
                  <a:cubicBezTo>
                    <a:pt x="1228916" y="986123"/>
                    <a:pt x="1210247" y="1078325"/>
                    <a:pt x="1177576" y="1166622"/>
                  </a:cubicBezTo>
                  <a:cubicBezTo>
                    <a:pt x="1148144" y="1246156"/>
                    <a:pt x="1110425" y="1321308"/>
                    <a:pt x="1069086" y="1395222"/>
                  </a:cubicBezTo>
                  <a:cubicBezTo>
                    <a:pt x="996410" y="1525238"/>
                    <a:pt x="896112" y="1629251"/>
                    <a:pt x="778954" y="1719834"/>
                  </a:cubicBezTo>
                  <a:cubicBezTo>
                    <a:pt x="626840" y="1837373"/>
                    <a:pt x="453009" y="1893570"/>
                    <a:pt x="264795" y="1913573"/>
                  </a:cubicBezTo>
                  <a:cubicBezTo>
                    <a:pt x="184118" y="1922145"/>
                    <a:pt x="103632" y="1921574"/>
                    <a:pt x="22860" y="1914335"/>
                  </a:cubicBezTo>
                  <a:cubicBezTo>
                    <a:pt x="3334" y="1912620"/>
                    <a:pt x="95" y="1905191"/>
                    <a:pt x="191" y="1888141"/>
                  </a:cubicBezTo>
                  <a:cubicBezTo>
                    <a:pt x="857" y="1793081"/>
                    <a:pt x="476" y="1697927"/>
                    <a:pt x="476" y="1602772"/>
                  </a:cubicBezTo>
                  <a:cubicBezTo>
                    <a:pt x="476" y="1078706"/>
                    <a:pt x="667" y="554641"/>
                    <a:pt x="0" y="30575"/>
                  </a:cubicBezTo>
                  <a:cubicBezTo>
                    <a:pt x="0" y="7715"/>
                    <a:pt x="4286" y="286"/>
                    <a:pt x="28956" y="286"/>
                  </a:cubicBezTo>
                  <a:cubicBezTo>
                    <a:pt x="736568" y="762"/>
                    <a:pt x="1444180" y="286"/>
                    <a:pt x="2151793" y="0"/>
                  </a:cubicBezTo>
                  <a:cubicBezTo>
                    <a:pt x="2159889" y="0"/>
                    <a:pt x="2167985" y="0"/>
                    <a:pt x="2181987" y="0"/>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sp>
        <p:nvSpPr>
          <p:cNvPr id="127" name="Google Shape;127;p3"/>
          <p:cNvSpPr/>
          <p:nvPr/>
        </p:nvSpPr>
        <p:spPr>
          <a:xfrm>
            <a:off x="5136068" y="8651891"/>
            <a:ext cx="1783956" cy="1256307"/>
          </a:xfrm>
          <a:custGeom>
            <a:avLst/>
            <a:gdLst/>
            <a:ahLst/>
            <a:cxnLst/>
            <a:rect l="l" t="t" r="r" b="b"/>
            <a:pathLst>
              <a:path w="2028825" h="1428750" extrusionOk="0">
                <a:moveTo>
                  <a:pt x="2035331" y="0"/>
                </a:moveTo>
                <a:cubicBezTo>
                  <a:pt x="2035331" y="59436"/>
                  <a:pt x="2035426" y="112490"/>
                  <a:pt x="2035331" y="165449"/>
                </a:cubicBezTo>
                <a:cubicBezTo>
                  <a:pt x="2034474" y="575310"/>
                  <a:pt x="2033141" y="985171"/>
                  <a:pt x="2033235" y="1395127"/>
                </a:cubicBezTo>
                <a:cubicBezTo>
                  <a:pt x="2033235" y="1423130"/>
                  <a:pt x="2025711" y="1429036"/>
                  <a:pt x="1998660" y="1429036"/>
                </a:cubicBezTo>
                <a:cubicBezTo>
                  <a:pt x="1375725" y="1428179"/>
                  <a:pt x="752885" y="1428179"/>
                  <a:pt x="129950" y="1429036"/>
                </a:cubicBezTo>
                <a:cubicBezTo>
                  <a:pt x="104042" y="1429036"/>
                  <a:pt x="91088" y="1420368"/>
                  <a:pt x="79658" y="1398270"/>
                </a:cubicBezTo>
                <a:cubicBezTo>
                  <a:pt x="31462" y="1305020"/>
                  <a:pt x="-1114" y="1208437"/>
                  <a:pt x="29" y="1101757"/>
                </a:cubicBezTo>
                <a:cubicBezTo>
                  <a:pt x="886" y="1024033"/>
                  <a:pt x="19841" y="951643"/>
                  <a:pt x="55179" y="883063"/>
                </a:cubicBezTo>
                <a:cubicBezTo>
                  <a:pt x="118425" y="760476"/>
                  <a:pt x="217199" y="671513"/>
                  <a:pt x="329213" y="595503"/>
                </a:cubicBezTo>
                <a:cubicBezTo>
                  <a:pt x="393031" y="552164"/>
                  <a:pt x="462658" y="519589"/>
                  <a:pt x="531715" y="485584"/>
                </a:cubicBezTo>
                <a:cubicBezTo>
                  <a:pt x="697545" y="404050"/>
                  <a:pt x="876329" y="372999"/>
                  <a:pt x="1055971" y="343852"/>
                </a:cubicBezTo>
                <a:cubicBezTo>
                  <a:pt x="1241327" y="313753"/>
                  <a:pt x="1429255" y="298609"/>
                  <a:pt x="1611945" y="252603"/>
                </a:cubicBezTo>
                <a:cubicBezTo>
                  <a:pt x="1669952" y="238030"/>
                  <a:pt x="1727007" y="220599"/>
                  <a:pt x="1781776" y="195929"/>
                </a:cubicBezTo>
                <a:cubicBezTo>
                  <a:pt x="1870453" y="156019"/>
                  <a:pt x="1945987" y="98679"/>
                  <a:pt x="2011043" y="26956"/>
                </a:cubicBezTo>
                <a:cubicBezTo>
                  <a:pt x="2017900" y="19336"/>
                  <a:pt x="2024759" y="11620"/>
                  <a:pt x="2035331" y="0"/>
                </a:cubicBezTo>
                <a:close/>
              </a:path>
            </a:pathLst>
          </a:custGeom>
          <a:solidFill>
            <a:schemeClr val="accent3">
              <a:lumMod val="5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9" name="Google Shape;129;p3"/>
          <p:cNvGrpSpPr/>
          <p:nvPr/>
        </p:nvGrpSpPr>
        <p:grpSpPr>
          <a:xfrm>
            <a:off x="388851" y="564746"/>
            <a:ext cx="6252580" cy="2059547"/>
            <a:chOff x="313909" y="-86548"/>
            <a:chExt cx="6252580" cy="2062277"/>
          </a:xfrm>
        </p:grpSpPr>
        <p:cxnSp>
          <p:nvCxnSpPr>
            <p:cNvPr id="130" name="Google Shape;130;p3"/>
            <p:cNvCxnSpPr/>
            <p:nvPr/>
          </p:nvCxnSpPr>
          <p:spPr>
            <a:xfrm>
              <a:off x="1617832" y="1553629"/>
              <a:ext cx="0" cy="422100"/>
            </a:xfrm>
            <a:prstGeom prst="straightConnector1">
              <a:avLst/>
            </a:prstGeom>
            <a:noFill/>
            <a:ln w="9525" cap="rnd" cmpd="sng">
              <a:solidFill>
                <a:srgbClr val="D8D8D8"/>
              </a:solidFill>
              <a:prstDash val="solid"/>
              <a:miter lim="800000"/>
              <a:headEnd type="none" w="sm" len="sm"/>
              <a:tailEnd type="none" w="sm" len="sm"/>
            </a:ln>
          </p:spPr>
        </p:cxnSp>
        <p:sp>
          <p:nvSpPr>
            <p:cNvPr id="132" name="Google Shape;132;p3"/>
            <p:cNvSpPr/>
            <p:nvPr/>
          </p:nvSpPr>
          <p:spPr>
            <a:xfrm>
              <a:off x="1044799" y="-86548"/>
              <a:ext cx="4349287"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Arrival at Worth School</a:t>
              </a:r>
              <a:endParaRPr sz="3000" b="0" i="0" u="none" strike="noStrike" cap="none" dirty="0">
                <a:solidFill>
                  <a:srgbClr val="000000"/>
                </a:solidFill>
                <a:latin typeface="Times New Roman"/>
                <a:ea typeface="Times New Roman"/>
                <a:cs typeface="Times New Roman"/>
                <a:sym typeface="Times New Roman"/>
              </a:endParaRPr>
            </a:p>
          </p:txBody>
        </p:sp>
        <p:sp>
          <p:nvSpPr>
            <p:cNvPr id="133" name="Google Shape;133;p3"/>
            <p:cNvSpPr/>
            <p:nvPr/>
          </p:nvSpPr>
          <p:spPr>
            <a:xfrm>
              <a:off x="313909" y="528871"/>
              <a:ext cx="6252580" cy="462236"/>
            </a:xfrm>
            <a:prstGeom prst="rect">
              <a:avLst/>
            </a:prstGeom>
            <a:noFill/>
            <a:ln>
              <a:noFill/>
            </a:ln>
          </p:spPr>
          <p:txBody>
            <a:bodyPr spcFirstLastPara="1" wrap="square" lIns="91425" tIns="45700" rIns="91425" bIns="45700" anchor="t" anchorCtr="0">
              <a:spAutoFit/>
            </a:bodyPr>
            <a:lstStyle/>
            <a:p>
              <a:pPr marL="457200" algn="just"/>
              <a:r>
                <a:rPr lang="en-GB" sz="1200" dirty="0">
                  <a:effectLst/>
                  <a:latin typeface="Arial" panose="020B0604020202020204" pitchFamily="34" charset="0"/>
                  <a:ea typeface="PMingLiU" panose="02020500000000000000" pitchFamily="18" charset="-120"/>
                  <a:cs typeface="Times New Roman" panose="02020603050405020304" pitchFamily="18" charset="0"/>
                </a:rPr>
                <a:t>Please drive to St Bede’s Boarding House. If you cannot find your way, please call us and we will meet you at the main reception.</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p:txBody>
        </p:sp>
      </p:grpSp>
      <p:sp>
        <p:nvSpPr>
          <p:cNvPr id="147" name="Google Shape;147;p3"/>
          <p:cNvSpPr txBox="1"/>
          <p:nvPr/>
        </p:nvSpPr>
        <p:spPr>
          <a:xfrm>
            <a:off x="160510" y="9844629"/>
            <a:ext cx="456685" cy="33592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583"/>
              <a:buFont typeface="Arial"/>
              <a:buNone/>
            </a:pPr>
            <a:r>
              <a:rPr lang="zh-TW" sz="1583" b="0" i="0" u="none" strike="noStrike" cap="none">
                <a:solidFill>
                  <a:srgbClr val="3FAA97"/>
                </a:solidFill>
                <a:latin typeface="Arial"/>
                <a:ea typeface="Arial"/>
                <a:cs typeface="Arial"/>
                <a:sym typeface="Arial"/>
              </a:rPr>
              <a:t>P2</a:t>
            </a:r>
            <a:endParaRPr sz="1583" b="0" i="0" u="none" strike="noStrike" cap="none">
              <a:solidFill>
                <a:srgbClr val="3FAA97"/>
              </a:solidFill>
              <a:latin typeface="Arial"/>
              <a:ea typeface="Arial"/>
              <a:cs typeface="Arial"/>
              <a:sym typeface="Arial"/>
            </a:endParaRPr>
          </a:p>
        </p:txBody>
      </p:sp>
      <p:sp>
        <p:nvSpPr>
          <p:cNvPr id="2" name="Google Shape;132;p3">
            <a:extLst>
              <a:ext uri="{FF2B5EF4-FFF2-40B4-BE49-F238E27FC236}">
                <a16:creationId xmlns:a16="http://schemas.microsoft.com/office/drawing/2014/main" id="{372C7614-3284-C96B-6657-4F15A6ED8D97}"/>
              </a:ext>
            </a:extLst>
          </p:cNvPr>
          <p:cNvSpPr/>
          <p:nvPr/>
        </p:nvSpPr>
        <p:spPr>
          <a:xfrm>
            <a:off x="1055903" y="1702354"/>
            <a:ext cx="5521691"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Daily Routine</a:t>
            </a:r>
            <a:endParaRPr sz="3000" b="0" i="0" u="none" strike="noStrike" cap="none" dirty="0">
              <a:solidFill>
                <a:srgbClr val="000000"/>
              </a:solidFill>
              <a:latin typeface="Times New Roman"/>
              <a:ea typeface="Times New Roman"/>
              <a:cs typeface="Times New Roman"/>
              <a:sym typeface="Times New Roman"/>
            </a:endParaRPr>
          </a:p>
        </p:txBody>
      </p:sp>
      <p:sp>
        <p:nvSpPr>
          <p:cNvPr id="4" name="TextBox 3">
            <a:extLst>
              <a:ext uri="{FF2B5EF4-FFF2-40B4-BE49-F238E27FC236}">
                <a16:creationId xmlns:a16="http://schemas.microsoft.com/office/drawing/2014/main" id="{A68509CE-836B-87A2-DB36-161E14259354}"/>
              </a:ext>
            </a:extLst>
          </p:cNvPr>
          <p:cNvSpPr txBox="1"/>
          <p:nvPr/>
        </p:nvSpPr>
        <p:spPr>
          <a:xfrm>
            <a:off x="766481" y="2207278"/>
            <a:ext cx="5811113" cy="7109639"/>
          </a:xfrm>
          <a:prstGeom prst="rect">
            <a:avLst/>
          </a:prstGeom>
          <a:noFill/>
        </p:spPr>
        <p:txBody>
          <a:bodyPr wrap="square">
            <a:spAutoFit/>
          </a:bodyPr>
          <a:lstStyle/>
          <a:p>
            <a:r>
              <a:rPr lang="en-US" sz="1200" b="1" dirty="0"/>
              <a:t>Breakfast</a:t>
            </a:r>
            <a:r>
              <a:rPr lang="en-US" sz="1200" dirty="0"/>
              <a:t>: Service from 0830 to 0900.   Please don’t sleep in very late in the morning, or even in the afternoon.  Note that there is no breakfast service after 0900.  </a:t>
            </a:r>
          </a:p>
          <a:p>
            <a:endParaRPr lang="en-US" sz="1200" dirty="0"/>
          </a:p>
          <a:p>
            <a:r>
              <a:rPr lang="en-US" sz="1200" dirty="0"/>
              <a:t>Students may do their study in their rooms or in classrooms. </a:t>
            </a:r>
          </a:p>
          <a:p>
            <a:endParaRPr lang="en-US" sz="1200" dirty="0"/>
          </a:p>
          <a:p>
            <a:r>
              <a:rPr lang="en-US" sz="1200" b="1" dirty="0"/>
              <a:t>Lunch</a:t>
            </a:r>
            <a:r>
              <a:rPr lang="en-US" sz="1200" dirty="0"/>
              <a:t>: Service from 1230 to 1330</a:t>
            </a:r>
          </a:p>
          <a:p>
            <a:endParaRPr lang="en-US" sz="1200" dirty="0"/>
          </a:p>
          <a:p>
            <a:r>
              <a:rPr lang="en-US" sz="1200" b="1" dirty="0"/>
              <a:t>Afternoon</a:t>
            </a:r>
            <a:r>
              <a:rPr lang="en-US" sz="1200" dirty="0"/>
              <a:t>: Students may continue to study in their rooms, or in classrooms. The Sports’ Hall will be available, supervised by a member of staff. </a:t>
            </a:r>
          </a:p>
          <a:p>
            <a:endParaRPr lang="en-US" sz="1200" dirty="0"/>
          </a:p>
          <a:p>
            <a:r>
              <a:rPr lang="en-US" sz="1200" b="1" dirty="0"/>
              <a:t>Dinner</a:t>
            </a:r>
            <a:r>
              <a:rPr lang="en-US" sz="1200" dirty="0"/>
              <a:t>: Service from 1800 – 1900</a:t>
            </a:r>
          </a:p>
          <a:p>
            <a:endParaRPr lang="en-US" sz="1200" dirty="0"/>
          </a:p>
          <a:p>
            <a:r>
              <a:rPr lang="en-US" sz="1200" b="1" dirty="0"/>
              <a:t>Night Time</a:t>
            </a:r>
            <a:r>
              <a:rPr lang="en-US" sz="1200" dirty="0"/>
              <a:t>: Group activities are very common. After dinner is a good time to talk and watch TV together. </a:t>
            </a:r>
          </a:p>
          <a:p>
            <a:endParaRPr lang="en-US" sz="1200" dirty="0"/>
          </a:p>
          <a:p>
            <a:r>
              <a:rPr lang="en-US" sz="1200" dirty="0"/>
              <a:t>A register will be taken at each meal service.  </a:t>
            </a:r>
          </a:p>
          <a:p>
            <a:endParaRPr lang="en-US" sz="1200" dirty="0"/>
          </a:p>
          <a:p>
            <a:r>
              <a:rPr lang="en-US" sz="1200" dirty="0"/>
              <a:t>Night time roll call is at 2200 (10 </a:t>
            </a:r>
            <a:r>
              <a:rPr lang="en-US" sz="1200" dirty="0" err="1"/>
              <a:t>p.m</a:t>
            </a:r>
            <a:r>
              <a:rPr lang="en-US" sz="1200" dirty="0"/>
              <a:t>) – all students must be present for this roll call. This is also an opportunity for the group to meet, and to discuss anything to do with the running of the camp. </a:t>
            </a:r>
          </a:p>
          <a:p>
            <a:endParaRPr lang="en-US" sz="1200" dirty="0"/>
          </a:p>
          <a:p>
            <a:r>
              <a:rPr lang="en-US" sz="1200" dirty="0"/>
              <a:t>All rooms and corridors should be quiet from 2300 (11 p.m.) until 0800 (8 a.m.)</a:t>
            </a:r>
          </a:p>
          <a:p>
            <a:endParaRPr lang="en-US" sz="1200" dirty="0"/>
          </a:p>
          <a:p>
            <a:r>
              <a:rPr lang="en-US" sz="1200" dirty="0"/>
              <a:t>The boarding house has small kitchens, for cooking snacks, e.g. noodles. and live-in staff to take care of students. (No cooking after 10pm, except boiling water, absolutely no cooking after 11pm)</a:t>
            </a:r>
          </a:p>
          <a:p>
            <a:endParaRPr lang="en-US" sz="1200" dirty="0"/>
          </a:p>
          <a:p>
            <a:r>
              <a:rPr lang="en-US" sz="1200" dirty="0"/>
              <a:t>The boarding house has various recreation facilities such as pool table and football-game table </a:t>
            </a:r>
          </a:p>
          <a:p>
            <a:endParaRPr lang="en-US" sz="1200" dirty="0"/>
          </a:p>
          <a:p>
            <a:r>
              <a:rPr lang="en-US" sz="1200" dirty="0"/>
              <a:t>During the day, you are welcome to walk around the grounds. Day to day information will be posted in the WA group or on the white board on the ground floor of the boarding house. Make sure you regularly check this information. </a:t>
            </a:r>
          </a:p>
          <a:p>
            <a:endParaRPr lang="en-US" sz="1200" dirty="0"/>
          </a:p>
          <a:p>
            <a:r>
              <a:rPr lang="en-US" sz="1200" dirty="0"/>
              <a:t>Please don’t stay up very late at night or playing computer game in your room late at night.</a:t>
            </a:r>
          </a:p>
          <a:p>
            <a:endParaRPr lang="en-US" sz="1200" dirty="0"/>
          </a:p>
        </p:txBody>
      </p:sp>
    </p:spTree>
    <p:extLst>
      <p:ext uri="{BB962C8B-B14F-4D97-AF65-F5344CB8AC3E}">
        <p14:creationId xmlns:p14="http://schemas.microsoft.com/office/powerpoint/2010/main" val="660797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p:nvPr/>
        </p:nvSpPr>
        <p:spPr>
          <a:xfrm>
            <a:off x="4256653" y="8130419"/>
            <a:ext cx="2663371" cy="1775581"/>
          </a:xfrm>
          <a:custGeom>
            <a:avLst/>
            <a:gdLst/>
            <a:ahLst/>
            <a:cxnLst/>
            <a:rect l="l" t="t" r="r" b="b"/>
            <a:pathLst>
              <a:path w="3028950" h="2019300" extrusionOk="0">
                <a:moveTo>
                  <a:pt x="0" y="2023967"/>
                </a:moveTo>
                <a:cubicBezTo>
                  <a:pt x="14764" y="2014061"/>
                  <a:pt x="24575" y="2006727"/>
                  <a:pt x="35052" y="2000536"/>
                </a:cubicBezTo>
                <a:cubicBezTo>
                  <a:pt x="171926" y="1919288"/>
                  <a:pt x="320135" y="1869186"/>
                  <a:pt x="475488" y="1836896"/>
                </a:cubicBezTo>
                <a:cubicBezTo>
                  <a:pt x="662083" y="1798034"/>
                  <a:pt x="851630" y="1777651"/>
                  <a:pt x="1039178" y="1745075"/>
                </a:cubicBezTo>
                <a:cubicBezTo>
                  <a:pt x="1199388" y="1717358"/>
                  <a:pt x="1359980" y="1685544"/>
                  <a:pt x="1501712" y="1601819"/>
                </a:cubicBezTo>
                <a:cubicBezTo>
                  <a:pt x="1651826" y="1513141"/>
                  <a:pt x="1761268" y="1388078"/>
                  <a:pt x="1812036" y="1216438"/>
                </a:cubicBezTo>
                <a:cubicBezTo>
                  <a:pt x="1836801" y="1132523"/>
                  <a:pt x="1846612" y="1045559"/>
                  <a:pt x="1868710" y="961263"/>
                </a:cubicBezTo>
                <a:cubicBezTo>
                  <a:pt x="1913763" y="790099"/>
                  <a:pt x="2013204" y="657415"/>
                  <a:pt x="2147792" y="544830"/>
                </a:cubicBezTo>
                <a:cubicBezTo>
                  <a:pt x="2290382" y="425577"/>
                  <a:pt x="2458022" y="351092"/>
                  <a:pt x="2619185" y="264414"/>
                </a:cubicBezTo>
                <a:cubicBezTo>
                  <a:pt x="2675287" y="234220"/>
                  <a:pt x="2733485" y="207074"/>
                  <a:pt x="2786063" y="171545"/>
                </a:cubicBezTo>
                <a:cubicBezTo>
                  <a:pt x="2864549" y="118586"/>
                  <a:pt x="2947035" y="70961"/>
                  <a:pt x="3017615" y="6858"/>
                </a:cubicBezTo>
                <a:cubicBezTo>
                  <a:pt x="3020949" y="3810"/>
                  <a:pt x="3025616" y="2286"/>
                  <a:pt x="3029903" y="0"/>
                </a:cubicBezTo>
                <a:cubicBezTo>
                  <a:pt x="3038285" y="7525"/>
                  <a:pt x="3034474" y="16574"/>
                  <a:pt x="3034474" y="24289"/>
                </a:cubicBezTo>
                <a:cubicBezTo>
                  <a:pt x="3034665" y="681323"/>
                  <a:pt x="3034665" y="1338453"/>
                  <a:pt x="3034951" y="1995488"/>
                </a:cubicBezTo>
                <a:cubicBezTo>
                  <a:pt x="3034951" y="2014823"/>
                  <a:pt x="3034379" y="2026349"/>
                  <a:pt x="3008566" y="2026349"/>
                </a:cubicBezTo>
                <a:cubicBezTo>
                  <a:pt x="2009489" y="2025682"/>
                  <a:pt x="1010603" y="2025777"/>
                  <a:pt x="11716" y="2025682"/>
                </a:cubicBezTo>
                <a:cubicBezTo>
                  <a:pt x="9811" y="2025682"/>
                  <a:pt x="8001" y="2025206"/>
                  <a:pt x="0" y="2023967"/>
                </a:cubicBezTo>
                <a:close/>
              </a:path>
            </a:pathLst>
          </a:custGeom>
          <a:solidFill>
            <a:srgbClr val="F7D99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4" name="Google Shape;124;p3"/>
          <p:cNvGrpSpPr/>
          <p:nvPr/>
        </p:nvGrpSpPr>
        <p:grpSpPr>
          <a:xfrm>
            <a:off x="0" y="0"/>
            <a:ext cx="2562866" cy="2319980"/>
            <a:chOff x="5976937" y="-1108075"/>
            <a:chExt cx="2914650" cy="2638425"/>
          </a:xfrm>
          <a:solidFill>
            <a:schemeClr val="accent3">
              <a:lumMod val="50000"/>
            </a:schemeClr>
          </a:solidFill>
        </p:grpSpPr>
        <p:sp>
          <p:nvSpPr>
            <p:cNvPr id="125" name="Google Shape;125;p3"/>
            <p:cNvSpPr/>
            <p:nvPr/>
          </p:nvSpPr>
          <p:spPr>
            <a:xfrm>
              <a:off x="5976937" y="-1108075"/>
              <a:ext cx="2914650" cy="2638425"/>
            </a:xfrm>
            <a:custGeom>
              <a:avLst/>
              <a:gdLst/>
              <a:ahLst/>
              <a:cxnLst/>
              <a:rect l="l" t="t" r="r" b="b"/>
              <a:pathLst>
                <a:path w="2914650" h="2638425" extrusionOk="0">
                  <a:moveTo>
                    <a:pt x="2922759" y="667"/>
                  </a:moveTo>
                  <a:cubicBezTo>
                    <a:pt x="2893802" y="46196"/>
                    <a:pt x="2861227" y="82868"/>
                    <a:pt x="2829128" y="120015"/>
                  </a:cubicBezTo>
                  <a:cubicBezTo>
                    <a:pt x="2696635" y="273177"/>
                    <a:pt x="2524423" y="362617"/>
                    <a:pt x="2339162" y="435769"/>
                  </a:cubicBezTo>
                  <a:cubicBezTo>
                    <a:pt x="2141994" y="513588"/>
                    <a:pt x="1933301" y="552069"/>
                    <a:pt x="1734324" y="622745"/>
                  </a:cubicBezTo>
                  <a:cubicBezTo>
                    <a:pt x="1631264" y="659416"/>
                    <a:pt x="1528965" y="698849"/>
                    <a:pt x="1436858" y="758381"/>
                  </a:cubicBezTo>
                  <a:cubicBezTo>
                    <a:pt x="1307128" y="842200"/>
                    <a:pt x="1187303" y="938975"/>
                    <a:pt x="1097387" y="1066419"/>
                  </a:cubicBezTo>
                  <a:cubicBezTo>
                    <a:pt x="1002328" y="1201007"/>
                    <a:pt x="927652" y="1346073"/>
                    <a:pt x="871835" y="1502188"/>
                  </a:cubicBezTo>
                  <a:cubicBezTo>
                    <a:pt x="813828" y="1664780"/>
                    <a:pt x="749820" y="1825276"/>
                    <a:pt x="683240" y="1984820"/>
                  </a:cubicBezTo>
                  <a:cubicBezTo>
                    <a:pt x="632948" y="2105406"/>
                    <a:pt x="576370" y="2222278"/>
                    <a:pt x="501980" y="2329339"/>
                  </a:cubicBezTo>
                  <a:cubicBezTo>
                    <a:pt x="433495" y="2428018"/>
                    <a:pt x="340245" y="2499646"/>
                    <a:pt x="231470" y="2550795"/>
                  </a:cubicBezTo>
                  <a:cubicBezTo>
                    <a:pt x="177272" y="2576227"/>
                    <a:pt x="121837" y="2598420"/>
                    <a:pt x="65258" y="2618042"/>
                  </a:cubicBezTo>
                  <a:cubicBezTo>
                    <a:pt x="50304" y="2623185"/>
                    <a:pt x="36493" y="2631376"/>
                    <a:pt x="22205" y="2638234"/>
                  </a:cubicBezTo>
                  <a:cubicBezTo>
                    <a:pt x="8489" y="2644807"/>
                    <a:pt x="3060" y="2637568"/>
                    <a:pt x="1631" y="2625376"/>
                  </a:cubicBezTo>
                  <a:cubicBezTo>
                    <a:pt x="584" y="2616899"/>
                    <a:pt x="584" y="2608326"/>
                    <a:pt x="584" y="2599754"/>
                  </a:cubicBezTo>
                  <a:cubicBezTo>
                    <a:pt x="869" y="2125028"/>
                    <a:pt x="-1893" y="1650302"/>
                    <a:pt x="2584" y="1175671"/>
                  </a:cubicBezTo>
                  <a:cubicBezTo>
                    <a:pt x="6203" y="795052"/>
                    <a:pt x="3727" y="414623"/>
                    <a:pt x="5537" y="34195"/>
                  </a:cubicBezTo>
                  <a:cubicBezTo>
                    <a:pt x="5727" y="6191"/>
                    <a:pt x="13252" y="0"/>
                    <a:pt x="40398" y="0"/>
                  </a:cubicBezTo>
                  <a:cubicBezTo>
                    <a:pt x="990803" y="762"/>
                    <a:pt x="1941112" y="572"/>
                    <a:pt x="2891517" y="572"/>
                  </a:cubicBezTo>
                  <a:cubicBezTo>
                    <a:pt x="2900565" y="667"/>
                    <a:pt x="2909614" y="667"/>
                    <a:pt x="2922759" y="667"/>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sp>
          <p:nvSpPr>
            <p:cNvPr id="126" name="Google Shape;126;p3"/>
            <p:cNvSpPr/>
            <p:nvPr/>
          </p:nvSpPr>
          <p:spPr>
            <a:xfrm>
              <a:off x="5976937" y="-1108075"/>
              <a:ext cx="2181225" cy="1914525"/>
            </a:xfrm>
            <a:custGeom>
              <a:avLst/>
              <a:gdLst/>
              <a:ahLst/>
              <a:cxnLst/>
              <a:rect l="l" t="t" r="r" b="b"/>
              <a:pathLst>
                <a:path w="2181225" h="1914525" extrusionOk="0">
                  <a:moveTo>
                    <a:pt x="2181987" y="0"/>
                  </a:moveTo>
                  <a:cubicBezTo>
                    <a:pt x="2141601" y="41339"/>
                    <a:pt x="2098548" y="68485"/>
                    <a:pt x="2056257" y="96584"/>
                  </a:cubicBezTo>
                  <a:cubicBezTo>
                    <a:pt x="1947196" y="168974"/>
                    <a:pt x="1828514" y="224885"/>
                    <a:pt x="1716977" y="292894"/>
                  </a:cubicBezTo>
                  <a:cubicBezTo>
                    <a:pt x="1642967" y="338042"/>
                    <a:pt x="1571911" y="388049"/>
                    <a:pt x="1512570" y="451580"/>
                  </a:cubicBezTo>
                  <a:cubicBezTo>
                    <a:pt x="1392841" y="579692"/>
                    <a:pt x="1307211" y="727901"/>
                    <a:pt x="1256157" y="896303"/>
                  </a:cubicBezTo>
                  <a:cubicBezTo>
                    <a:pt x="1228916" y="986123"/>
                    <a:pt x="1210247" y="1078325"/>
                    <a:pt x="1177576" y="1166622"/>
                  </a:cubicBezTo>
                  <a:cubicBezTo>
                    <a:pt x="1148144" y="1246156"/>
                    <a:pt x="1110425" y="1321308"/>
                    <a:pt x="1069086" y="1395222"/>
                  </a:cubicBezTo>
                  <a:cubicBezTo>
                    <a:pt x="996410" y="1525238"/>
                    <a:pt x="896112" y="1629251"/>
                    <a:pt x="778954" y="1719834"/>
                  </a:cubicBezTo>
                  <a:cubicBezTo>
                    <a:pt x="626840" y="1837373"/>
                    <a:pt x="453009" y="1893570"/>
                    <a:pt x="264795" y="1913573"/>
                  </a:cubicBezTo>
                  <a:cubicBezTo>
                    <a:pt x="184118" y="1922145"/>
                    <a:pt x="103632" y="1921574"/>
                    <a:pt x="22860" y="1914335"/>
                  </a:cubicBezTo>
                  <a:cubicBezTo>
                    <a:pt x="3334" y="1912620"/>
                    <a:pt x="95" y="1905191"/>
                    <a:pt x="191" y="1888141"/>
                  </a:cubicBezTo>
                  <a:cubicBezTo>
                    <a:pt x="857" y="1793081"/>
                    <a:pt x="476" y="1697927"/>
                    <a:pt x="476" y="1602772"/>
                  </a:cubicBezTo>
                  <a:cubicBezTo>
                    <a:pt x="476" y="1078706"/>
                    <a:pt x="667" y="554641"/>
                    <a:pt x="0" y="30575"/>
                  </a:cubicBezTo>
                  <a:cubicBezTo>
                    <a:pt x="0" y="7715"/>
                    <a:pt x="4286" y="286"/>
                    <a:pt x="28956" y="286"/>
                  </a:cubicBezTo>
                  <a:cubicBezTo>
                    <a:pt x="736568" y="762"/>
                    <a:pt x="1444180" y="286"/>
                    <a:pt x="2151793" y="0"/>
                  </a:cubicBezTo>
                  <a:cubicBezTo>
                    <a:pt x="2159889" y="0"/>
                    <a:pt x="2167985" y="0"/>
                    <a:pt x="2181987" y="0"/>
                  </a:cubicBez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sp>
        <p:nvSpPr>
          <p:cNvPr id="127" name="Google Shape;127;p3"/>
          <p:cNvSpPr/>
          <p:nvPr/>
        </p:nvSpPr>
        <p:spPr>
          <a:xfrm>
            <a:off x="5136068" y="8651891"/>
            <a:ext cx="1783956" cy="1256307"/>
          </a:xfrm>
          <a:custGeom>
            <a:avLst/>
            <a:gdLst/>
            <a:ahLst/>
            <a:cxnLst/>
            <a:rect l="l" t="t" r="r" b="b"/>
            <a:pathLst>
              <a:path w="2028825" h="1428750" extrusionOk="0">
                <a:moveTo>
                  <a:pt x="2035331" y="0"/>
                </a:moveTo>
                <a:cubicBezTo>
                  <a:pt x="2035331" y="59436"/>
                  <a:pt x="2035426" y="112490"/>
                  <a:pt x="2035331" y="165449"/>
                </a:cubicBezTo>
                <a:cubicBezTo>
                  <a:pt x="2034474" y="575310"/>
                  <a:pt x="2033141" y="985171"/>
                  <a:pt x="2033235" y="1395127"/>
                </a:cubicBezTo>
                <a:cubicBezTo>
                  <a:pt x="2033235" y="1423130"/>
                  <a:pt x="2025711" y="1429036"/>
                  <a:pt x="1998660" y="1429036"/>
                </a:cubicBezTo>
                <a:cubicBezTo>
                  <a:pt x="1375725" y="1428179"/>
                  <a:pt x="752885" y="1428179"/>
                  <a:pt x="129950" y="1429036"/>
                </a:cubicBezTo>
                <a:cubicBezTo>
                  <a:pt x="104042" y="1429036"/>
                  <a:pt x="91088" y="1420368"/>
                  <a:pt x="79658" y="1398270"/>
                </a:cubicBezTo>
                <a:cubicBezTo>
                  <a:pt x="31462" y="1305020"/>
                  <a:pt x="-1114" y="1208437"/>
                  <a:pt x="29" y="1101757"/>
                </a:cubicBezTo>
                <a:cubicBezTo>
                  <a:pt x="886" y="1024033"/>
                  <a:pt x="19841" y="951643"/>
                  <a:pt x="55179" y="883063"/>
                </a:cubicBezTo>
                <a:cubicBezTo>
                  <a:pt x="118425" y="760476"/>
                  <a:pt x="217199" y="671513"/>
                  <a:pt x="329213" y="595503"/>
                </a:cubicBezTo>
                <a:cubicBezTo>
                  <a:pt x="393031" y="552164"/>
                  <a:pt x="462658" y="519589"/>
                  <a:pt x="531715" y="485584"/>
                </a:cubicBezTo>
                <a:cubicBezTo>
                  <a:pt x="697545" y="404050"/>
                  <a:pt x="876329" y="372999"/>
                  <a:pt x="1055971" y="343852"/>
                </a:cubicBezTo>
                <a:cubicBezTo>
                  <a:pt x="1241327" y="313753"/>
                  <a:pt x="1429255" y="298609"/>
                  <a:pt x="1611945" y="252603"/>
                </a:cubicBezTo>
                <a:cubicBezTo>
                  <a:pt x="1669952" y="238030"/>
                  <a:pt x="1727007" y="220599"/>
                  <a:pt x="1781776" y="195929"/>
                </a:cubicBezTo>
                <a:cubicBezTo>
                  <a:pt x="1870453" y="156019"/>
                  <a:pt x="1945987" y="98679"/>
                  <a:pt x="2011043" y="26956"/>
                </a:cubicBezTo>
                <a:cubicBezTo>
                  <a:pt x="2017900" y="19336"/>
                  <a:pt x="2024759" y="11620"/>
                  <a:pt x="2035331" y="0"/>
                </a:cubicBezTo>
                <a:close/>
              </a:path>
            </a:pathLst>
          </a:custGeom>
          <a:solidFill>
            <a:schemeClr val="accent3">
              <a:lumMod val="5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583"/>
              <a:buFont typeface="Arial"/>
              <a:buNone/>
            </a:pPr>
            <a:endParaRPr sz="1583" b="0" i="0" u="none" strike="noStrike" cap="none">
              <a:solidFill>
                <a:schemeClr val="dk1"/>
              </a:solidFill>
              <a:latin typeface="Arial"/>
              <a:ea typeface="Arial"/>
              <a:cs typeface="Arial"/>
              <a:sym typeface="Arial"/>
            </a:endParaRPr>
          </a:p>
        </p:txBody>
      </p:sp>
      <p:grpSp>
        <p:nvGrpSpPr>
          <p:cNvPr id="129" name="Google Shape;129;p3"/>
          <p:cNvGrpSpPr/>
          <p:nvPr/>
        </p:nvGrpSpPr>
        <p:grpSpPr>
          <a:xfrm>
            <a:off x="388851" y="564746"/>
            <a:ext cx="6252580" cy="2059547"/>
            <a:chOff x="313909" y="-86548"/>
            <a:chExt cx="6252580" cy="2062277"/>
          </a:xfrm>
        </p:grpSpPr>
        <p:cxnSp>
          <p:nvCxnSpPr>
            <p:cNvPr id="130" name="Google Shape;130;p3"/>
            <p:cNvCxnSpPr/>
            <p:nvPr/>
          </p:nvCxnSpPr>
          <p:spPr>
            <a:xfrm>
              <a:off x="1617832" y="1553629"/>
              <a:ext cx="0" cy="422100"/>
            </a:xfrm>
            <a:prstGeom prst="straightConnector1">
              <a:avLst/>
            </a:prstGeom>
            <a:noFill/>
            <a:ln w="9525" cap="rnd" cmpd="sng">
              <a:solidFill>
                <a:srgbClr val="D8D8D8"/>
              </a:solidFill>
              <a:prstDash val="solid"/>
              <a:miter lim="800000"/>
              <a:headEnd type="none" w="sm" len="sm"/>
              <a:tailEnd type="none" w="sm" len="sm"/>
            </a:ln>
          </p:spPr>
        </p:cxnSp>
        <p:sp>
          <p:nvSpPr>
            <p:cNvPr id="132" name="Google Shape;132;p3"/>
            <p:cNvSpPr/>
            <p:nvPr/>
          </p:nvSpPr>
          <p:spPr>
            <a:xfrm>
              <a:off x="1044799" y="-86548"/>
              <a:ext cx="5349408" cy="5546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Bed Changing and Laundry</a:t>
              </a:r>
              <a:endParaRPr sz="3000" b="0" i="0" u="none" strike="noStrike" cap="none" dirty="0">
                <a:solidFill>
                  <a:srgbClr val="000000"/>
                </a:solidFill>
                <a:latin typeface="Times New Roman"/>
                <a:ea typeface="Times New Roman"/>
                <a:cs typeface="Times New Roman"/>
                <a:sym typeface="Times New Roman"/>
              </a:endParaRPr>
            </a:p>
          </p:txBody>
        </p:sp>
        <p:sp>
          <p:nvSpPr>
            <p:cNvPr id="133" name="Google Shape;133;p3"/>
            <p:cNvSpPr/>
            <p:nvPr/>
          </p:nvSpPr>
          <p:spPr>
            <a:xfrm>
              <a:off x="313909" y="528871"/>
              <a:ext cx="6252580" cy="1016968"/>
            </a:xfrm>
            <a:prstGeom prst="rect">
              <a:avLst/>
            </a:prstGeom>
            <a:noFill/>
            <a:ln>
              <a:noFill/>
            </a:ln>
          </p:spPr>
          <p:txBody>
            <a:bodyPr spcFirstLastPara="1" wrap="square" lIns="91425" tIns="45700" rIns="91425" bIns="45700" anchor="t" anchorCtr="0">
              <a:spAutoFit/>
            </a:bodyPr>
            <a:lstStyle/>
            <a:p>
              <a:pPr marL="457200" algn="just"/>
              <a:r>
                <a:rPr lang="en-GB" sz="1200" dirty="0">
                  <a:effectLst/>
                  <a:latin typeface="Arial" panose="020B0604020202020204" pitchFamily="34" charset="0"/>
                  <a:ea typeface="PMingLiU" panose="02020500000000000000" pitchFamily="18" charset="-120"/>
                  <a:cs typeface="Times New Roman" panose="02020603050405020304" pitchFamily="18" charset="0"/>
                </a:rPr>
                <a:t>Laundry: provided on Thurs, and return on Friday</a:t>
              </a:r>
            </a:p>
            <a:p>
              <a:pPr marL="457200" algn="just"/>
              <a:r>
                <a:rPr lang="en-GB" sz="1200" dirty="0">
                  <a:latin typeface="Arial" panose="020B0604020202020204" pitchFamily="34" charset="0"/>
                  <a:ea typeface="PMingLiU" panose="02020500000000000000" pitchFamily="18" charset="-120"/>
                  <a:cs typeface="Times New Roman" panose="02020603050405020304" pitchFamily="18" charset="0"/>
                </a:rPr>
                <a:t>Please remember to label all laundry with your name, and bring laundry bag with your name attached to it. </a:t>
              </a:r>
            </a:p>
            <a:p>
              <a:pPr marL="457200" algn="just"/>
              <a:r>
                <a:rPr lang="en-GB" sz="1200" dirty="0">
                  <a:effectLst/>
                  <a:latin typeface="Arial" panose="020B0604020202020204" pitchFamily="34" charset="0"/>
                  <a:ea typeface="PMingLiU" panose="02020500000000000000" pitchFamily="18" charset="-120"/>
                  <a:cs typeface="Times New Roman" panose="02020603050405020304" pitchFamily="18" charset="0"/>
                </a:rPr>
                <a:t>Beddings: </a:t>
              </a:r>
              <a:r>
                <a:rPr lang="en-GB" sz="1200" dirty="0">
                  <a:latin typeface="Arial" panose="020B0604020202020204" pitchFamily="34" charset="0"/>
                  <a:ea typeface="PMingLiU" panose="02020500000000000000" pitchFamily="18" charset="-120"/>
                  <a:cs typeface="Times New Roman" panose="02020603050405020304" pitchFamily="18" charset="0"/>
                </a:rPr>
                <a:t>Cleaning beddings will be provided on Friday, and collected on Monday Morning.</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p:txBody>
        </p:sp>
      </p:grpSp>
      <p:sp>
        <p:nvSpPr>
          <p:cNvPr id="2" name="Google Shape;132;p3">
            <a:extLst>
              <a:ext uri="{FF2B5EF4-FFF2-40B4-BE49-F238E27FC236}">
                <a16:creationId xmlns:a16="http://schemas.microsoft.com/office/drawing/2014/main" id="{372C7614-3284-C96B-6657-4F15A6ED8D97}"/>
              </a:ext>
            </a:extLst>
          </p:cNvPr>
          <p:cNvSpPr/>
          <p:nvPr/>
        </p:nvSpPr>
        <p:spPr>
          <a:xfrm>
            <a:off x="911191" y="2266681"/>
            <a:ext cx="5521691"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If You Want to Go Out</a:t>
            </a:r>
            <a:endParaRPr sz="3000" b="0" i="0" u="none" strike="noStrike" cap="none" dirty="0">
              <a:solidFill>
                <a:srgbClr val="000000"/>
              </a:solidFill>
              <a:latin typeface="Times New Roman"/>
              <a:ea typeface="Times New Roman"/>
              <a:cs typeface="Times New Roman"/>
              <a:sym typeface="Times New Roman"/>
            </a:endParaRPr>
          </a:p>
        </p:txBody>
      </p:sp>
      <p:sp>
        <p:nvSpPr>
          <p:cNvPr id="5" name="TextBox 4">
            <a:extLst>
              <a:ext uri="{FF2B5EF4-FFF2-40B4-BE49-F238E27FC236}">
                <a16:creationId xmlns:a16="http://schemas.microsoft.com/office/drawing/2014/main" id="{36955EB0-C2D8-9F89-867F-AC76D59FFAA9}"/>
              </a:ext>
            </a:extLst>
          </p:cNvPr>
          <p:cNvSpPr txBox="1"/>
          <p:nvPr/>
        </p:nvSpPr>
        <p:spPr>
          <a:xfrm>
            <a:off x="388851" y="2921675"/>
            <a:ext cx="6080298" cy="2492990"/>
          </a:xfrm>
          <a:prstGeom prst="rect">
            <a:avLst/>
          </a:prstGeom>
          <a:noFill/>
        </p:spPr>
        <p:txBody>
          <a:bodyPr wrap="square">
            <a:spAutoFit/>
          </a:bodyPr>
          <a:lstStyle/>
          <a:p>
            <a:pPr marL="457200" algn="just"/>
            <a:r>
              <a:rPr lang="en-GB" sz="1200" dirty="0">
                <a:effectLst/>
                <a:latin typeface="Arial" panose="020B0604020202020204" pitchFamily="34" charset="0"/>
                <a:ea typeface="PMingLiU" panose="02020500000000000000" pitchFamily="18" charset="-120"/>
                <a:cs typeface="Times New Roman" panose="02020603050405020304" pitchFamily="18" charset="0"/>
              </a:rPr>
              <a:t>Unless we have written notice by parent(s) to inform us not to allow their son/ daughter to go out, otherwise, students can go out on their own. </a:t>
            </a:r>
          </a:p>
          <a:p>
            <a:pPr marL="457200" algn="just"/>
            <a:endParaRPr lang="en-GB" sz="1200" dirty="0">
              <a:effectLst/>
              <a:latin typeface="Arial" panose="020B0604020202020204" pitchFamily="34" charset="0"/>
              <a:ea typeface="PMingLiU" panose="02020500000000000000" pitchFamily="18" charset="-120"/>
              <a:cs typeface="Times New Roman" panose="02020603050405020304" pitchFamily="18" charset="0"/>
            </a:endParaRPr>
          </a:p>
          <a:p>
            <a:pPr marL="457200" algn="just"/>
            <a:r>
              <a:rPr lang="en-GB" sz="1200" dirty="0">
                <a:effectLst/>
                <a:latin typeface="Arial" panose="020B0604020202020204" pitchFamily="34" charset="0"/>
                <a:ea typeface="PMingLiU" panose="02020500000000000000" pitchFamily="18" charset="-120"/>
                <a:cs typeface="Times New Roman" panose="02020603050405020304" pitchFamily="18" charset="0"/>
              </a:rPr>
              <a:t>To go out, to either Crawley or Croydon or other destination such as Three Bridges, you must inform Julian 24 hours before, i.e. after lunch the day before. Julian will book a transfer for you. Students should be back before supper at 6.10pm (1810)</a:t>
            </a:r>
          </a:p>
          <a:p>
            <a:pPr marL="457200" algn="just"/>
            <a:endParaRPr lang="en-GB" sz="1200" dirty="0">
              <a:effectLst/>
              <a:latin typeface="Arial" panose="020B0604020202020204" pitchFamily="34" charset="0"/>
              <a:ea typeface="PMingLiU" panose="02020500000000000000" pitchFamily="18" charset="-120"/>
              <a:cs typeface="Times New Roman" panose="02020603050405020304" pitchFamily="18" charset="0"/>
            </a:endParaRPr>
          </a:p>
          <a:p>
            <a:pPr marL="457200" algn="just"/>
            <a:r>
              <a:rPr lang="en-GB" sz="1200" dirty="0">
                <a:effectLst/>
                <a:latin typeface="Arial" panose="020B0604020202020204" pitchFamily="34" charset="0"/>
                <a:ea typeface="PMingLiU" panose="02020500000000000000" pitchFamily="18" charset="-120"/>
                <a:cs typeface="Times New Roman" panose="02020603050405020304" pitchFamily="18" charset="0"/>
              </a:rPr>
              <a:t>You bear your own risk when going out.  If you go out without notifying us, we will treat it as a missing child . We will inform parents immediately and report to police if no contact has been made for 2 hours or more. (You are risking your record with student visa if you are reported as missing)</a:t>
            </a:r>
          </a:p>
          <a:p>
            <a:pPr marL="457200" algn="just"/>
            <a:endParaRPr lang="en-GB" sz="1200" dirty="0">
              <a:effectLst/>
              <a:latin typeface="Arial" panose="020B0604020202020204" pitchFamily="34" charset="0"/>
              <a:ea typeface="PMingLiU" panose="02020500000000000000" pitchFamily="18" charset="-120"/>
              <a:cs typeface="Times New Roman" panose="02020603050405020304" pitchFamily="18" charset="0"/>
            </a:endParaRPr>
          </a:p>
        </p:txBody>
      </p:sp>
      <p:sp>
        <p:nvSpPr>
          <p:cNvPr id="7" name="TextBox 6">
            <a:extLst>
              <a:ext uri="{FF2B5EF4-FFF2-40B4-BE49-F238E27FC236}">
                <a16:creationId xmlns:a16="http://schemas.microsoft.com/office/drawing/2014/main" id="{D9609C47-C015-3E08-DE13-FD0C92566BF9}"/>
              </a:ext>
            </a:extLst>
          </p:cNvPr>
          <p:cNvSpPr txBox="1"/>
          <p:nvPr/>
        </p:nvSpPr>
        <p:spPr>
          <a:xfrm>
            <a:off x="958981" y="5257865"/>
            <a:ext cx="5510168" cy="1015663"/>
          </a:xfrm>
          <a:prstGeom prst="rect">
            <a:avLst/>
          </a:prstGeom>
          <a:noFill/>
        </p:spPr>
        <p:txBody>
          <a:bodyPr wrap="square">
            <a:spAutoFit/>
          </a:bodyPr>
          <a:lstStyle/>
          <a:p>
            <a:pPr marL="0" marR="0" lvl="0" indent="0" algn="l" rtl="0">
              <a:lnSpc>
                <a:spcPct val="100000"/>
              </a:lnSpc>
              <a:spcBef>
                <a:spcPts val="0"/>
              </a:spcBef>
              <a:spcAft>
                <a:spcPts val="0"/>
              </a:spcAft>
              <a:buClr>
                <a:srgbClr val="000000"/>
              </a:buClr>
              <a:buSzPts val="1800"/>
              <a:buFont typeface="Arial"/>
              <a:buNone/>
            </a:pPr>
            <a:r>
              <a:rPr lang="en-GB" altLang="zh-TW" sz="3000" b="1" i="0" u="none" strike="noStrike" cap="none" dirty="0">
                <a:solidFill>
                  <a:srgbClr val="3FAA97"/>
                </a:solidFill>
                <a:latin typeface="Times New Roman"/>
                <a:ea typeface="Times New Roman"/>
                <a:cs typeface="Times New Roman"/>
                <a:sym typeface="Times New Roman"/>
              </a:rPr>
              <a:t>What to Do When There Is Concern</a:t>
            </a:r>
            <a:endParaRPr lang="en-GB" sz="3000" b="0" i="0" u="none" strike="noStrike" cap="none" dirty="0">
              <a:solidFill>
                <a:srgbClr val="000000"/>
              </a:solidFill>
              <a:latin typeface="Times New Roman"/>
              <a:ea typeface="Times New Roman"/>
              <a:cs typeface="Times New Roman"/>
              <a:sym typeface="Times New Roman"/>
            </a:endParaRPr>
          </a:p>
        </p:txBody>
      </p:sp>
      <p:sp>
        <p:nvSpPr>
          <p:cNvPr id="9" name="TextBox 8">
            <a:extLst>
              <a:ext uri="{FF2B5EF4-FFF2-40B4-BE49-F238E27FC236}">
                <a16:creationId xmlns:a16="http://schemas.microsoft.com/office/drawing/2014/main" id="{160DE26E-86B8-AFBC-2B41-F0E87E00FA31}"/>
              </a:ext>
            </a:extLst>
          </p:cNvPr>
          <p:cNvSpPr txBox="1"/>
          <p:nvPr/>
        </p:nvSpPr>
        <p:spPr>
          <a:xfrm>
            <a:off x="388852" y="6386944"/>
            <a:ext cx="6044030" cy="1200329"/>
          </a:xfrm>
          <a:prstGeom prst="rect">
            <a:avLst/>
          </a:prstGeom>
          <a:noFill/>
        </p:spPr>
        <p:txBody>
          <a:bodyPr wrap="square">
            <a:spAutoFit/>
          </a:bodyPr>
          <a:lstStyle/>
          <a:p>
            <a:pPr marL="457200" algn="just"/>
            <a:r>
              <a:rPr lang="en-US" sz="1200" dirty="0">
                <a:solidFill>
                  <a:srgbClr val="000000"/>
                </a:solidFill>
                <a:effectLst/>
                <a:latin typeface="Arial" panose="020B0604020202020204" pitchFamily="34" charset="0"/>
                <a:ea typeface="PMingLiU" panose="02020500000000000000" pitchFamily="18" charset="-120"/>
                <a:cs typeface="Times New Roman" panose="02020603050405020304" pitchFamily="18" charset="0"/>
              </a:rPr>
              <a:t>If there is any concern about food,  daily arrangements, or for any other reason, please communicate with us immediately and directly.  Complaining to your parents would not help the situation effectively.  The beauty of coming to half term camp to stay with us is that you will develop a closer relationship with your guardian and Elite staff and, hopefully, we can guide you other than academically throughout your study years in UK.</a:t>
            </a:r>
            <a:endParaRPr lang="en-GB" sz="1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544477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9"/>
          <p:cNvSpPr/>
          <p:nvPr/>
        </p:nvSpPr>
        <p:spPr>
          <a:xfrm>
            <a:off x="0" y="0"/>
            <a:ext cx="6858000" cy="9906000"/>
          </a:xfrm>
          <a:prstGeom prst="rect">
            <a:avLst/>
          </a:prstGeom>
          <a:solidFill>
            <a:srgbClr val="3FAA9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59" name="Google Shape;259;p9"/>
          <p:cNvSpPr/>
          <p:nvPr/>
        </p:nvSpPr>
        <p:spPr>
          <a:xfrm>
            <a:off x="0" y="7634178"/>
            <a:ext cx="6869825" cy="2271824"/>
          </a:xfrm>
          <a:custGeom>
            <a:avLst/>
            <a:gdLst/>
            <a:ahLst/>
            <a:cxnLst/>
            <a:rect l="l" t="t" r="r" b="b"/>
            <a:pathLst>
              <a:path w="6858000" h="4167685" extrusionOk="0">
                <a:moveTo>
                  <a:pt x="6858000" y="0"/>
                </a:moveTo>
                <a:lnTo>
                  <a:pt x="6858000" y="4167685"/>
                </a:lnTo>
                <a:lnTo>
                  <a:pt x="0" y="4167685"/>
                </a:lnTo>
                <a:lnTo>
                  <a:pt x="0" y="1227878"/>
                </a:lnTo>
                <a:lnTo>
                  <a:pt x="14516" y="1231444"/>
                </a:lnTo>
                <a:cubicBezTo>
                  <a:pt x="61274" y="1247735"/>
                  <a:pt x="107560" y="1268695"/>
                  <a:pt x="153302" y="1294251"/>
                </a:cubicBezTo>
                <a:cubicBezTo>
                  <a:pt x="278342" y="1364097"/>
                  <a:pt x="403817" y="1431746"/>
                  <a:pt x="527368" y="1509571"/>
                </a:cubicBezTo>
                <a:cubicBezTo>
                  <a:pt x="666612" y="1597227"/>
                  <a:pt x="809515" y="1653427"/>
                  <a:pt x="953782" y="1699220"/>
                </a:cubicBezTo>
                <a:cubicBezTo>
                  <a:pt x="1050167" y="1729864"/>
                  <a:pt x="1147544" y="1746516"/>
                  <a:pt x="1245232" y="1758775"/>
                </a:cubicBezTo>
                <a:cubicBezTo>
                  <a:pt x="1356751" y="1772767"/>
                  <a:pt x="1468270" y="1774617"/>
                  <a:pt x="1579789" y="1768604"/>
                </a:cubicBezTo>
                <a:cubicBezTo>
                  <a:pt x="1695525" y="1762360"/>
                  <a:pt x="1810951" y="1746633"/>
                  <a:pt x="1926254" y="1723967"/>
                </a:cubicBezTo>
                <a:cubicBezTo>
                  <a:pt x="2125226" y="1684881"/>
                  <a:pt x="2322586" y="1627176"/>
                  <a:pt x="2516038" y="1532699"/>
                </a:cubicBezTo>
                <a:cubicBezTo>
                  <a:pt x="2656275" y="1464241"/>
                  <a:pt x="2796758" y="1395435"/>
                  <a:pt x="2934699" y="1310787"/>
                </a:cubicBezTo>
                <a:cubicBezTo>
                  <a:pt x="3034000" y="1249846"/>
                  <a:pt x="3134912" y="1197114"/>
                  <a:pt x="3232910" y="1129696"/>
                </a:cubicBezTo>
                <a:cubicBezTo>
                  <a:pt x="3370417" y="1035102"/>
                  <a:pt x="3510467" y="956237"/>
                  <a:pt x="3650826" y="878642"/>
                </a:cubicBezTo>
                <a:cubicBezTo>
                  <a:pt x="3756391" y="820360"/>
                  <a:pt x="3864127" y="777574"/>
                  <a:pt x="3971118" y="729699"/>
                </a:cubicBezTo>
                <a:cubicBezTo>
                  <a:pt x="4100748" y="671648"/>
                  <a:pt x="4232425" y="642623"/>
                  <a:pt x="4364598" y="622038"/>
                </a:cubicBezTo>
                <a:cubicBezTo>
                  <a:pt x="4484986" y="603305"/>
                  <a:pt x="4605870" y="599952"/>
                  <a:pt x="4726879" y="609666"/>
                </a:cubicBezTo>
                <a:cubicBezTo>
                  <a:pt x="4864943" y="620767"/>
                  <a:pt x="5002078" y="648404"/>
                  <a:pt x="5139089" y="679858"/>
                </a:cubicBezTo>
                <a:cubicBezTo>
                  <a:pt x="5213394" y="696973"/>
                  <a:pt x="5288380" y="703911"/>
                  <a:pt x="5362747" y="719060"/>
                </a:cubicBezTo>
                <a:cubicBezTo>
                  <a:pt x="5454852" y="737794"/>
                  <a:pt x="5546833" y="733052"/>
                  <a:pt x="5638691" y="728658"/>
                </a:cubicBezTo>
                <a:cubicBezTo>
                  <a:pt x="5710639" y="725189"/>
                  <a:pt x="5782462" y="708768"/>
                  <a:pt x="5854100" y="693619"/>
                </a:cubicBezTo>
                <a:cubicBezTo>
                  <a:pt x="5961711" y="670954"/>
                  <a:pt x="6068144" y="634874"/>
                  <a:pt x="6173088" y="584108"/>
                </a:cubicBezTo>
                <a:cubicBezTo>
                  <a:pt x="6299803" y="522705"/>
                  <a:pt x="6424223" y="447423"/>
                  <a:pt x="6541386" y="338722"/>
                </a:cubicBezTo>
                <a:cubicBezTo>
                  <a:pt x="6634422" y="252426"/>
                  <a:pt x="6726830" y="162943"/>
                  <a:pt x="6814004" y="57441"/>
                </a:cubicBezTo>
                <a:close/>
              </a:path>
            </a:pathLst>
          </a:custGeom>
          <a:solidFill>
            <a:srgbClr val="F3C45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60" name="Google Shape;260;p9"/>
          <p:cNvSpPr txBox="1"/>
          <p:nvPr/>
        </p:nvSpPr>
        <p:spPr>
          <a:xfrm>
            <a:off x="942692" y="2208424"/>
            <a:ext cx="5246350" cy="1366488"/>
          </a:xfrm>
          <a:prstGeom prst="rect">
            <a:avLst/>
          </a:prstGeom>
          <a:noFill/>
          <a:ln>
            <a:noFill/>
          </a:ln>
        </p:spPr>
        <p:txBody>
          <a:bodyPr spcFirstLastPara="1" wrap="square" lIns="91425" tIns="45700" rIns="91425" bIns="45700" anchor="t" anchorCtr="0">
            <a:spAutoFit/>
          </a:bodyPr>
          <a:lstStyle/>
          <a:p>
            <a:pPr marL="0" marR="0" lvl="0" indent="0" algn="l" rtl="0">
              <a:lnSpc>
                <a:spcPct val="137500"/>
              </a:lnSpc>
              <a:spcBef>
                <a:spcPts val="0"/>
              </a:spcBef>
              <a:spcAft>
                <a:spcPts val="0"/>
              </a:spcAft>
              <a:buClr>
                <a:schemeClr val="dk1"/>
              </a:buClr>
              <a:buSzPts val="4800"/>
              <a:buFont typeface="Arial"/>
              <a:buNone/>
            </a:pPr>
            <a:r>
              <a:rPr lang="zh-TW" sz="2000" b="1" i="0" u="none" strike="noStrike" cap="none" dirty="0">
                <a:solidFill>
                  <a:schemeClr val="lt1"/>
                </a:solidFill>
                <a:latin typeface="Arial"/>
                <a:ea typeface="Arial"/>
                <a:cs typeface="Arial"/>
                <a:sym typeface="Arial"/>
              </a:rPr>
              <a:t>How to Apply:</a:t>
            </a:r>
            <a:endParaRPr dirty="0"/>
          </a:p>
          <a:p>
            <a:pPr marL="0" marR="0" lvl="0" indent="0" algn="l" rtl="0">
              <a:lnSpc>
                <a:spcPct val="137500"/>
              </a:lnSpc>
              <a:spcBef>
                <a:spcPts val="0"/>
              </a:spcBef>
              <a:spcAft>
                <a:spcPts val="0"/>
              </a:spcAft>
              <a:buClr>
                <a:schemeClr val="dk1"/>
              </a:buClr>
              <a:buSzPts val="4800"/>
              <a:buFont typeface="Arial"/>
              <a:buNone/>
            </a:pPr>
            <a:r>
              <a:rPr lang="zh-TW" sz="2000" b="1" i="0" u="none" strike="noStrike" cap="none" dirty="0">
                <a:solidFill>
                  <a:schemeClr val="lt1"/>
                </a:solidFill>
                <a:latin typeface="Arial"/>
                <a:ea typeface="Arial"/>
                <a:cs typeface="Arial"/>
                <a:sym typeface="Arial"/>
              </a:rPr>
              <a:t>Complete application form:</a:t>
            </a:r>
            <a:endParaRPr dirty="0"/>
          </a:p>
          <a:p>
            <a:pPr marL="0" marR="0" lvl="0" indent="0" algn="l" rtl="0">
              <a:lnSpc>
                <a:spcPct val="137500"/>
              </a:lnSpc>
              <a:spcBef>
                <a:spcPts val="0"/>
              </a:spcBef>
              <a:spcAft>
                <a:spcPts val="0"/>
              </a:spcAft>
              <a:buNone/>
            </a:pPr>
            <a:r>
              <a:rPr lang="zh-TW" sz="2000" b="1" i="0" u="sng" strike="noStrike" cap="none" dirty="0">
                <a:solidFill>
                  <a:schemeClr val="lt1"/>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https://www.eliteacs.com/</a:t>
            </a:r>
            <a:r>
              <a:rPr lang="en-GB" altLang="zh-TW" sz="2000" b="1" i="0" u="sng" strike="noStrike" cap="none" dirty="0">
                <a:solidFill>
                  <a:schemeClr val="lt1"/>
                </a:solidFill>
                <a:latin typeface="Arial"/>
                <a:ea typeface="Arial"/>
                <a:cs typeface="Arial"/>
                <a:sym typeface="Arial"/>
                <a:hlinkClick r:id="rId3">
                  <a:extLst>
                    <a:ext uri="{A12FA001-AC4F-418D-AE19-62706E023703}">
                      <ahyp:hlinkClr xmlns:ahyp="http://schemas.microsoft.com/office/drawing/2018/hyperlinkcolor" val="tx"/>
                    </a:ext>
                  </a:extLst>
                </a:hlinkClick>
              </a:rPr>
              <a:t>holiday2223</a:t>
            </a:r>
            <a:r>
              <a:rPr lang="zh-TW" sz="2000" b="1" i="0" u="sng" strike="noStrike" cap="none" dirty="0">
                <a:solidFill>
                  <a:schemeClr val="lt1"/>
                </a:solidFill>
                <a:latin typeface="Arial"/>
                <a:ea typeface="Arial"/>
                <a:cs typeface="Arial"/>
                <a:sym typeface="Arial"/>
                <a:hlinkClick r:id="rId3">
                  <a:extLst>
                    <a:ext uri="{A12FA001-AC4F-418D-AE19-62706E023703}">
                      <ahyp:hlinkClr xmlns:ahyp="http://schemas.microsoft.com/office/drawing/2018/hyperlinkcolor" val="tx"/>
                    </a:ext>
                  </a:extLst>
                </a:hlinkClick>
              </a:rPr>
              <a:t>/</a:t>
            </a:r>
            <a:endParaRPr sz="2000" b="1" i="0" u="none" strike="noStrike" cap="none" dirty="0">
              <a:solidFill>
                <a:schemeClr val="lt1"/>
              </a:solidFill>
              <a:latin typeface="Arial"/>
              <a:ea typeface="Arial"/>
              <a:cs typeface="Arial"/>
              <a:sym typeface="Arial"/>
            </a:endParaRPr>
          </a:p>
        </p:txBody>
      </p:sp>
      <p:pic>
        <p:nvPicPr>
          <p:cNvPr id="261" name="Google Shape;261;p9"/>
          <p:cNvPicPr preferRelativeResize="0"/>
          <p:nvPr/>
        </p:nvPicPr>
        <p:blipFill rotWithShape="1">
          <a:blip r:embed="rId4">
            <a:alphaModFix/>
          </a:blip>
          <a:srcRect/>
          <a:stretch/>
        </p:blipFill>
        <p:spPr>
          <a:xfrm>
            <a:off x="900307" y="8964609"/>
            <a:ext cx="1636369" cy="531078"/>
          </a:xfrm>
          <a:prstGeom prst="rect">
            <a:avLst/>
          </a:prstGeom>
          <a:noFill/>
          <a:ln>
            <a:noFill/>
          </a:ln>
        </p:spPr>
      </p:pic>
      <p:pic>
        <p:nvPicPr>
          <p:cNvPr id="262" name="Google Shape;262;p9"/>
          <p:cNvPicPr preferRelativeResize="0"/>
          <p:nvPr/>
        </p:nvPicPr>
        <p:blipFill rotWithShape="1">
          <a:blip r:embed="rId5">
            <a:alphaModFix/>
          </a:blip>
          <a:srcRect/>
          <a:stretch/>
        </p:blipFill>
        <p:spPr>
          <a:xfrm>
            <a:off x="4545598" y="8858463"/>
            <a:ext cx="938131" cy="601463"/>
          </a:xfrm>
          <a:prstGeom prst="rect">
            <a:avLst/>
          </a:prstGeom>
          <a:noFill/>
          <a:ln>
            <a:noFill/>
          </a:ln>
        </p:spPr>
      </p:pic>
      <p:pic>
        <p:nvPicPr>
          <p:cNvPr id="263" name="Google Shape;263;p9"/>
          <p:cNvPicPr preferRelativeResize="0"/>
          <p:nvPr/>
        </p:nvPicPr>
        <p:blipFill rotWithShape="1">
          <a:blip r:embed="rId6">
            <a:alphaModFix/>
          </a:blip>
          <a:srcRect/>
          <a:stretch/>
        </p:blipFill>
        <p:spPr>
          <a:xfrm>
            <a:off x="2761933" y="8915385"/>
            <a:ext cx="1607868" cy="544541"/>
          </a:xfrm>
          <a:prstGeom prst="rect">
            <a:avLst/>
          </a:prstGeom>
          <a:noFill/>
          <a:ln>
            <a:noFill/>
          </a:ln>
        </p:spPr>
      </p:pic>
      <p:pic>
        <p:nvPicPr>
          <p:cNvPr id="264" name="Google Shape;264;p9"/>
          <p:cNvPicPr preferRelativeResize="0"/>
          <p:nvPr/>
        </p:nvPicPr>
        <p:blipFill rotWithShape="1">
          <a:blip r:embed="rId7">
            <a:alphaModFix/>
          </a:blip>
          <a:srcRect/>
          <a:stretch/>
        </p:blipFill>
        <p:spPr>
          <a:xfrm>
            <a:off x="2396715" y="1501210"/>
            <a:ext cx="2148883" cy="425962"/>
          </a:xfrm>
          <a:prstGeom prst="rect">
            <a:avLst/>
          </a:prstGeom>
          <a:noFill/>
          <a:ln>
            <a:noFill/>
          </a:ln>
        </p:spPr>
      </p:pic>
      <p:sp>
        <p:nvSpPr>
          <p:cNvPr id="265" name="Google Shape;265;p9"/>
          <p:cNvSpPr txBox="1"/>
          <p:nvPr/>
        </p:nvSpPr>
        <p:spPr>
          <a:xfrm>
            <a:off x="1022465" y="3815542"/>
            <a:ext cx="4713317" cy="9540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TW" sz="1400" b="1" i="0" u="none" strike="noStrike" cap="none" dirty="0">
                <a:solidFill>
                  <a:schemeClr val="lt1"/>
                </a:solidFill>
                <a:latin typeface="Arial"/>
                <a:ea typeface="Arial"/>
                <a:cs typeface="Arial"/>
                <a:sym typeface="Arial"/>
              </a:rPr>
              <a:t>Enquiries:</a:t>
            </a:r>
            <a:endParaRPr dirty="0"/>
          </a:p>
          <a:p>
            <a:pPr marL="0" marR="0" lvl="0" indent="0" algn="l" rtl="0">
              <a:lnSpc>
                <a:spcPct val="100000"/>
              </a:lnSpc>
              <a:spcBef>
                <a:spcPts val="0"/>
              </a:spcBef>
              <a:spcAft>
                <a:spcPts val="0"/>
              </a:spcAft>
              <a:buNone/>
            </a:pPr>
            <a:r>
              <a:rPr lang="en-GB" altLang="zh-TW" u="sng">
                <a:solidFill>
                  <a:schemeClr val="lt1"/>
                </a:solidFill>
                <a:hlinkClick r:id="rId8">
                  <a:extLst>
                    <a:ext uri="{A12FA001-AC4F-418D-AE19-62706E023703}">
                      <ahyp:hlinkClr xmlns:ahyp="http://schemas.microsoft.com/office/drawing/2018/hyperlinkcolor" val="tx"/>
                    </a:ext>
                  </a:extLst>
                </a:hlinkClick>
              </a:rPr>
              <a:t>info</a:t>
            </a:r>
            <a:r>
              <a:rPr lang="zh-TW" sz="1400" b="0" i="0" u="sng" strike="noStrike" cap="none" dirty="0">
                <a:solidFill>
                  <a:schemeClr val="lt1"/>
                </a:solidFill>
                <a:latin typeface="Arial"/>
                <a:ea typeface="Arial"/>
                <a:cs typeface="Arial"/>
                <a:sym typeface="Arial"/>
                <a:hlinkClick r:id="rId8">
                  <a:extLst>
                    <a:ext uri="{A12FA001-AC4F-418D-AE19-62706E023703}">
                      <ahyp:hlinkClr xmlns:ahyp="http://schemas.microsoft.com/office/drawing/2018/hyperlinkcolor" val="tx"/>
                    </a:ext>
                  </a:extLst>
                </a:hlinkClick>
              </a:rPr>
              <a:t>@eliteacs.com</a:t>
            </a:r>
            <a:endParaRPr sz="1400" b="0"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r>
              <a:rPr lang="zh-TW" sz="1400" b="0" i="0" u="none" strike="noStrike" cap="none" dirty="0">
                <a:solidFill>
                  <a:schemeClr val="lt1"/>
                </a:solidFill>
                <a:latin typeface="Arial"/>
                <a:ea typeface="Arial"/>
                <a:cs typeface="Arial"/>
                <a:sym typeface="Arial"/>
              </a:rPr>
              <a:t>Tel: 020 8144 2145</a:t>
            </a:r>
            <a:endParaRPr dirty="0"/>
          </a:p>
        </p:txBody>
      </p:sp>
    </p:spTree>
  </p:cSld>
  <p:clrMapOvr>
    <a:masterClrMapping/>
  </p:clrMapOvr>
</p:sld>
</file>

<file path=ppt/theme/theme1.xml><?xml version="1.0" encoding="utf-8"?>
<a:theme xmlns:a="http://schemas.openxmlformats.org/drawingml/2006/main" name="Office 主题​​">
  <a:themeElements>
    <a:clrScheme name="蓝色​​">
      <a:dk1>
        <a:srgbClr val="000000"/>
      </a:dk1>
      <a:lt1>
        <a:srgbClr val="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2731</TotalTime>
  <Words>1602</Words>
  <Application>Microsoft Macintosh PowerPoint</Application>
  <PresentationFormat>A4 Paper (210x297 mm)</PresentationFormat>
  <Paragraphs>114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Microsoft Yahei</vt:lpstr>
      <vt:lpstr>Arial</vt:lpstr>
      <vt:lpstr>Calibri</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ling liu</dc:creator>
  <cp:lastModifiedBy>Eve Lee</cp:lastModifiedBy>
  <cp:revision>5</cp:revision>
  <dcterms:created xsi:type="dcterms:W3CDTF">2022-01-22T07:50:29Z</dcterms:created>
  <dcterms:modified xsi:type="dcterms:W3CDTF">2022-09-23T10:33:39Z</dcterms:modified>
</cp:coreProperties>
</file>