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3" r:id="rId2"/>
    <p:sldId id="276" r:id="rId3"/>
    <p:sldId id="256" r:id="rId4"/>
    <p:sldId id="257" r:id="rId5"/>
    <p:sldId id="258" r:id="rId6"/>
    <p:sldId id="272" r:id="rId7"/>
    <p:sldId id="259" r:id="rId8"/>
    <p:sldId id="260" r:id="rId9"/>
    <p:sldId id="261" r:id="rId10"/>
    <p:sldId id="264" r:id="rId11"/>
    <p:sldId id="266" r:id="rId12"/>
    <p:sldId id="265" r:id="rId13"/>
    <p:sldId id="275" r:id="rId14"/>
    <p:sldId id="267" r:id="rId15"/>
    <p:sldId id="268" r:id="rId16"/>
    <p:sldId id="269" r:id="rId17"/>
    <p:sldId id="270" r:id="rId18"/>
    <p:sldId id="271" r:id="rId19"/>
    <p:sldId id="277" r:id="rId20"/>
    <p:sldId id="279" r:id="rId21"/>
    <p:sldId id="280" r:id="rId22"/>
    <p:sldId id="281" r:id="rId23"/>
    <p:sldId id="273" r:id="rId24"/>
    <p:sldId id="278" r:id="rId25"/>
    <p:sldId id="282"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55"/>
    <p:restoredTop sz="94720"/>
  </p:normalViewPr>
  <p:slideViewPr>
    <p:cSldViewPr snapToGrid="0" snapToObjects="1">
      <p:cViewPr varScale="1">
        <p:scale>
          <a:sx n="107" d="100"/>
          <a:sy n="107" d="100"/>
        </p:scale>
        <p:origin x="176"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https://covid-status-letter.service.nhsx.nhs.uk/are-you-eligible" TargetMode="External"/><Relationship Id="rId1" Type="http://schemas.openxmlformats.org/officeDocument/2006/relationships/hyperlink" Target="https://covid-status.service.nhsx.nhs.uk/"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coronavirus.gov.hk/eng/inbound-travel-faq.html?fbclid=IwAR3nsrDCAnBme_zwjwDOGtNNB5pzU9uf65Xstbmgz0_fLbxHjK752f9ls20"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ovid-status-letter.service.nhsx.nhs.uk/are-you-eligible" TargetMode="External"/><Relationship Id="rId1" Type="http://schemas.openxmlformats.org/officeDocument/2006/relationships/hyperlink" Target="https://covid-status.service.nhsx.nhs.uk/"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coronavirus.gov.hk/eng/inbound-travel-faq.html?fbclid=IwAR3nsrDCAnBme_zwjwDOGtNNB5pzU9uf65Xstbmgz0_fLbxHjK752f9ls2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93393-52FB-47FA-A402-095F51F9F0B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168C0404-06BC-4BF8-862B-17F1BDC7FA0F}">
      <dgm:prSet/>
      <dgm:spPr/>
      <dgm:t>
        <a:bodyPr/>
        <a:lstStyle/>
        <a:p>
          <a:r>
            <a:rPr lang="en-US"/>
            <a:t>HKG vaccination record</a:t>
          </a:r>
        </a:p>
      </dgm:t>
    </dgm:pt>
    <dgm:pt modelId="{6E8BBFAE-4075-473C-ABEF-FE2434C93284}" type="parTrans" cxnId="{3132736D-3384-4C86-B3A6-B11C66FD0945}">
      <dgm:prSet/>
      <dgm:spPr/>
      <dgm:t>
        <a:bodyPr/>
        <a:lstStyle/>
        <a:p>
          <a:endParaRPr lang="en-US"/>
        </a:p>
      </dgm:t>
    </dgm:pt>
    <dgm:pt modelId="{09CF58B2-683B-4DA2-A2C9-5C8B093BA0E7}" type="sibTrans" cxnId="{3132736D-3384-4C86-B3A6-B11C66FD0945}">
      <dgm:prSet/>
      <dgm:spPr/>
      <dgm:t>
        <a:bodyPr/>
        <a:lstStyle/>
        <a:p>
          <a:endParaRPr lang="en-US"/>
        </a:p>
      </dgm:t>
    </dgm:pt>
    <dgm:pt modelId="{F68FDACF-1162-4A51-9DB1-53BA6F35C3C7}">
      <dgm:prSet/>
      <dgm:spPr/>
      <dgm:t>
        <a:bodyPr/>
        <a:lstStyle/>
        <a:p>
          <a:r>
            <a:rPr lang="en-US"/>
            <a:t>Print</a:t>
          </a:r>
          <a:r>
            <a:rPr lang="zh-TW"/>
            <a:t> </a:t>
          </a:r>
          <a:r>
            <a:rPr lang="en-US"/>
            <a:t>ok</a:t>
          </a:r>
        </a:p>
      </dgm:t>
    </dgm:pt>
    <dgm:pt modelId="{6AA59224-0F8F-4F4C-8578-9CA73A26FCF9}" type="parTrans" cxnId="{CF59C0C5-1060-47A9-80A6-EAF62042F362}">
      <dgm:prSet/>
      <dgm:spPr/>
      <dgm:t>
        <a:bodyPr/>
        <a:lstStyle/>
        <a:p>
          <a:endParaRPr lang="en-US"/>
        </a:p>
      </dgm:t>
    </dgm:pt>
    <dgm:pt modelId="{E418B0CB-707B-4DB5-8DA6-35238A4853E5}" type="sibTrans" cxnId="{CF59C0C5-1060-47A9-80A6-EAF62042F362}">
      <dgm:prSet/>
      <dgm:spPr/>
      <dgm:t>
        <a:bodyPr/>
        <a:lstStyle/>
        <a:p>
          <a:endParaRPr lang="en-US"/>
        </a:p>
      </dgm:t>
    </dgm:pt>
    <dgm:pt modelId="{5EE9AAC7-1752-4339-AE1F-86E02EC30FF8}">
      <dgm:prSet/>
      <dgm:spPr/>
      <dgm:t>
        <a:bodyPr/>
        <a:lstStyle/>
        <a:p>
          <a:r>
            <a:rPr lang="en-US"/>
            <a:t>UK Vaccination record</a:t>
          </a:r>
        </a:p>
      </dgm:t>
    </dgm:pt>
    <dgm:pt modelId="{773FEDFA-D06F-43E7-98FD-8480A88546DB}" type="parTrans" cxnId="{0C75B75F-377F-44AE-B010-44B6A2B37CB0}">
      <dgm:prSet/>
      <dgm:spPr/>
      <dgm:t>
        <a:bodyPr/>
        <a:lstStyle/>
        <a:p>
          <a:endParaRPr lang="en-US"/>
        </a:p>
      </dgm:t>
    </dgm:pt>
    <dgm:pt modelId="{792A6CFE-81D2-423A-8D3B-D0762D2320E2}" type="sibTrans" cxnId="{0C75B75F-377F-44AE-B010-44B6A2B37CB0}">
      <dgm:prSet/>
      <dgm:spPr/>
      <dgm:t>
        <a:bodyPr/>
        <a:lstStyle/>
        <a:p>
          <a:endParaRPr lang="en-US"/>
        </a:p>
      </dgm:t>
    </dgm:pt>
    <dgm:pt modelId="{F2EC7ADA-A2B8-4CA9-B09E-884BFBB2B328}">
      <dgm:prSet/>
      <dgm:spPr/>
      <dgm:t>
        <a:bodyPr/>
        <a:lstStyle/>
        <a:p>
          <a:r>
            <a:rPr lang="en-US"/>
            <a:t>NHS</a:t>
          </a:r>
          <a:r>
            <a:rPr lang="zh-TW"/>
            <a:t> </a:t>
          </a:r>
          <a:r>
            <a:rPr lang="en-US"/>
            <a:t>covid</a:t>
          </a:r>
          <a:r>
            <a:rPr lang="zh-TW"/>
            <a:t> </a:t>
          </a:r>
          <a:r>
            <a:rPr lang="en-US"/>
            <a:t>pass</a:t>
          </a:r>
          <a:r>
            <a:rPr lang="zh-TW"/>
            <a:t> </a:t>
          </a:r>
          <a:r>
            <a:rPr lang="en-US"/>
            <a:t>(</a:t>
          </a:r>
          <a:r>
            <a:rPr lang="en-GB"/>
            <a:t>to print</a:t>
          </a:r>
          <a:r>
            <a:rPr lang="zh-TW"/>
            <a:t>）</a:t>
          </a:r>
          <a:r>
            <a:rPr lang="en-US"/>
            <a:t>,</a:t>
          </a:r>
          <a:r>
            <a:rPr lang="en-GB"/>
            <a:t>can apply even as 5 years and above</a:t>
          </a:r>
          <a:endParaRPr lang="en-US"/>
        </a:p>
      </dgm:t>
    </dgm:pt>
    <dgm:pt modelId="{9CE888A3-6AF4-47C2-9E58-06D205FE2FFA}" type="parTrans" cxnId="{5E18DB3A-6552-4C3D-8B77-A300A5FE5457}">
      <dgm:prSet/>
      <dgm:spPr/>
      <dgm:t>
        <a:bodyPr/>
        <a:lstStyle/>
        <a:p>
          <a:endParaRPr lang="en-US"/>
        </a:p>
      </dgm:t>
    </dgm:pt>
    <dgm:pt modelId="{A3CA8076-C771-4889-99C9-8DE177477C17}" type="sibTrans" cxnId="{5E18DB3A-6552-4C3D-8B77-A300A5FE5457}">
      <dgm:prSet/>
      <dgm:spPr/>
      <dgm:t>
        <a:bodyPr/>
        <a:lstStyle/>
        <a:p>
          <a:endParaRPr lang="en-US"/>
        </a:p>
      </dgm:t>
    </dgm:pt>
    <dgm:pt modelId="{8C864A82-27B1-4571-A15A-05E3A458C1A4}">
      <dgm:prSet/>
      <dgm:spPr/>
      <dgm:t>
        <a:bodyPr/>
        <a:lstStyle/>
        <a:p>
          <a:r>
            <a:rPr lang="en-US">
              <a:hlinkClick xmlns:r="http://schemas.openxmlformats.org/officeDocument/2006/relationships" r:id="rId1"/>
            </a:rPr>
            <a:t>https://covid-status.service.nhsx.nhs.uk/</a:t>
          </a:r>
          <a:r>
            <a:rPr lang="en-US"/>
            <a:t> - online service (</a:t>
          </a:r>
          <a:r>
            <a:rPr lang="en-GB"/>
            <a:t>with app ver</a:t>
          </a:r>
          <a:r>
            <a:rPr lang="en-US"/>
            <a:t>)</a:t>
          </a:r>
        </a:p>
      </dgm:t>
    </dgm:pt>
    <dgm:pt modelId="{7E2D3FAE-7E6F-4BA4-9AC0-E87B27331847}" type="parTrans" cxnId="{DE0997F4-608B-4BAE-9A44-E8470EE15873}">
      <dgm:prSet/>
      <dgm:spPr/>
      <dgm:t>
        <a:bodyPr/>
        <a:lstStyle/>
        <a:p>
          <a:endParaRPr lang="en-US"/>
        </a:p>
      </dgm:t>
    </dgm:pt>
    <dgm:pt modelId="{49BCD47A-F248-434F-A155-7C232116F0A6}" type="sibTrans" cxnId="{DE0997F4-608B-4BAE-9A44-E8470EE15873}">
      <dgm:prSet/>
      <dgm:spPr/>
      <dgm:t>
        <a:bodyPr/>
        <a:lstStyle/>
        <a:p>
          <a:endParaRPr lang="en-US"/>
        </a:p>
      </dgm:t>
    </dgm:pt>
    <dgm:pt modelId="{5D44605C-2A93-496D-9197-220561472FB5}">
      <dgm:prSet/>
      <dgm:spPr/>
      <dgm:t>
        <a:bodyPr/>
        <a:lstStyle/>
        <a:p>
          <a:r>
            <a:rPr lang="en-US">
              <a:hlinkClick xmlns:r="http://schemas.openxmlformats.org/officeDocument/2006/relationships" r:id="rId2"/>
            </a:rPr>
            <a:t>https://covid-status-letter.service.nhsx.nhs.uk/are-you-eligible</a:t>
          </a:r>
          <a:r>
            <a:rPr lang="en-US"/>
            <a:t> - COVID Letter (</a:t>
          </a:r>
          <a:r>
            <a:rPr lang="en-GB"/>
            <a:t>5-11 can apply with 1 dose, but above 12 needs 2 dose to apply</a:t>
          </a:r>
          <a:r>
            <a:rPr lang="en-US"/>
            <a:t>)</a:t>
          </a:r>
        </a:p>
      </dgm:t>
    </dgm:pt>
    <dgm:pt modelId="{2EB600F4-0955-458B-830C-52E622BA8E25}" type="parTrans" cxnId="{59D1699F-8A68-46D2-9956-71620A915EB7}">
      <dgm:prSet/>
      <dgm:spPr/>
      <dgm:t>
        <a:bodyPr/>
        <a:lstStyle/>
        <a:p>
          <a:endParaRPr lang="en-US"/>
        </a:p>
      </dgm:t>
    </dgm:pt>
    <dgm:pt modelId="{765F5E16-7382-48CE-86DD-B2CC2B85450F}" type="sibTrans" cxnId="{59D1699F-8A68-46D2-9956-71620A915EB7}">
      <dgm:prSet/>
      <dgm:spPr/>
      <dgm:t>
        <a:bodyPr/>
        <a:lstStyle/>
        <a:p>
          <a:endParaRPr lang="en-US"/>
        </a:p>
      </dgm:t>
    </dgm:pt>
    <dgm:pt modelId="{FD98923E-47E3-418B-A6E6-C8A8BC1246BE}">
      <dgm:prSet/>
      <dgm:spPr/>
      <dgm:t>
        <a:bodyPr/>
        <a:lstStyle/>
        <a:p>
          <a:r>
            <a:rPr lang="en-GB"/>
            <a:t>Need to verify with passport copy and selfie</a:t>
          </a:r>
          <a:endParaRPr lang="en-US"/>
        </a:p>
      </dgm:t>
    </dgm:pt>
    <dgm:pt modelId="{696974A9-9A11-4DCF-83D0-41FA1BB3B7D0}" type="parTrans" cxnId="{1FC795FC-10EF-45ED-8B7E-B61A54F3C22A}">
      <dgm:prSet/>
      <dgm:spPr/>
      <dgm:t>
        <a:bodyPr/>
        <a:lstStyle/>
        <a:p>
          <a:endParaRPr lang="en-US"/>
        </a:p>
      </dgm:t>
    </dgm:pt>
    <dgm:pt modelId="{81F037F1-5EE4-4E58-981E-CB26C5AB4EE2}" type="sibTrans" cxnId="{1FC795FC-10EF-45ED-8B7E-B61A54F3C22A}">
      <dgm:prSet/>
      <dgm:spPr/>
      <dgm:t>
        <a:bodyPr/>
        <a:lstStyle/>
        <a:p>
          <a:endParaRPr lang="en-US"/>
        </a:p>
      </dgm:t>
    </dgm:pt>
    <dgm:pt modelId="{A4BC249A-5712-4033-B86C-94F08223CADE}">
      <dgm:prSet/>
      <dgm:spPr/>
      <dgm:t>
        <a:bodyPr/>
        <a:lstStyle/>
        <a:p>
          <a:r>
            <a:rPr lang="en-US"/>
            <a:t>Name:</a:t>
          </a:r>
          <a:r>
            <a:rPr lang="zh-TW"/>
            <a:t> 例如 </a:t>
          </a:r>
          <a:r>
            <a:rPr lang="en-US"/>
            <a:t>hiu</a:t>
          </a:r>
          <a:r>
            <a:rPr lang="zh-TW"/>
            <a:t> </a:t>
          </a:r>
          <a:r>
            <a:rPr lang="en-US"/>
            <a:t>fu</a:t>
          </a:r>
          <a:r>
            <a:rPr lang="zh-TW"/>
            <a:t> </a:t>
          </a:r>
          <a:r>
            <a:rPr lang="en-US"/>
            <a:t>leung,</a:t>
          </a:r>
          <a:r>
            <a:rPr lang="zh-TW"/>
            <a:t> </a:t>
          </a:r>
          <a:r>
            <a:rPr lang="en-US"/>
            <a:t>first</a:t>
          </a:r>
          <a:r>
            <a:rPr lang="zh-TW"/>
            <a:t> </a:t>
          </a:r>
          <a:r>
            <a:rPr lang="en-US"/>
            <a:t>name:</a:t>
          </a:r>
          <a:r>
            <a:rPr lang="zh-TW"/>
            <a:t> </a:t>
          </a:r>
          <a:r>
            <a:rPr lang="en-US"/>
            <a:t>hiu</a:t>
          </a:r>
          <a:r>
            <a:rPr lang="zh-TW"/>
            <a:t> </a:t>
          </a:r>
          <a:r>
            <a:rPr lang="en-US"/>
            <a:t>last</a:t>
          </a:r>
          <a:r>
            <a:rPr lang="zh-TW"/>
            <a:t> </a:t>
          </a:r>
          <a:r>
            <a:rPr lang="en-US"/>
            <a:t>name:</a:t>
          </a:r>
          <a:r>
            <a:rPr lang="zh-TW"/>
            <a:t> </a:t>
          </a:r>
          <a:r>
            <a:rPr lang="en-US"/>
            <a:t>leung</a:t>
          </a:r>
        </a:p>
      </dgm:t>
    </dgm:pt>
    <dgm:pt modelId="{CB1D3BF5-FEFF-448A-8E9A-9D7A8E018563}" type="parTrans" cxnId="{2E6DD3CD-9F5E-43C8-B134-7B4A031525D9}">
      <dgm:prSet/>
      <dgm:spPr/>
      <dgm:t>
        <a:bodyPr/>
        <a:lstStyle/>
        <a:p>
          <a:endParaRPr lang="en-US"/>
        </a:p>
      </dgm:t>
    </dgm:pt>
    <dgm:pt modelId="{96A1AC52-E04D-4EB2-BFD2-1212659CC63F}" type="sibTrans" cxnId="{2E6DD3CD-9F5E-43C8-B134-7B4A031525D9}">
      <dgm:prSet/>
      <dgm:spPr/>
      <dgm:t>
        <a:bodyPr/>
        <a:lstStyle/>
        <a:p>
          <a:endParaRPr lang="en-US"/>
        </a:p>
      </dgm:t>
    </dgm:pt>
    <dgm:pt modelId="{A87EABF9-4201-46C3-A7F6-E3E4B4A5DB44}">
      <dgm:prSet/>
      <dgm:spPr/>
      <dgm:t>
        <a:bodyPr/>
        <a:lstStyle/>
        <a:p>
          <a:r>
            <a:rPr lang="en-US"/>
            <a:t>Address:</a:t>
          </a:r>
          <a:r>
            <a:rPr lang="zh-TW"/>
            <a:t> </a:t>
          </a:r>
          <a:r>
            <a:rPr lang="en-GB"/>
            <a:t>school boarding address</a:t>
          </a:r>
          <a:endParaRPr lang="en-US"/>
        </a:p>
      </dgm:t>
    </dgm:pt>
    <dgm:pt modelId="{D63141C2-C38B-4805-9DD0-90EC91FEF1B2}" type="parTrans" cxnId="{06F25E1E-FA1A-42EE-837B-47EFD0F80366}">
      <dgm:prSet/>
      <dgm:spPr/>
      <dgm:t>
        <a:bodyPr/>
        <a:lstStyle/>
        <a:p>
          <a:endParaRPr lang="en-US"/>
        </a:p>
      </dgm:t>
    </dgm:pt>
    <dgm:pt modelId="{528A1531-B78E-46B2-825F-45E72E6AA5CD}" type="sibTrans" cxnId="{06F25E1E-FA1A-42EE-837B-47EFD0F80366}">
      <dgm:prSet/>
      <dgm:spPr/>
      <dgm:t>
        <a:bodyPr/>
        <a:lstStyle/>
        <a:p>
          <a:endParaRPr lang="en-US"/>
        </a:p>
      </dgm:t>
    </dgm:pt>
    <dgm:pt modelId="{C36B3248-D1BA-47E2-B3C1-52E93DFECBB7}">
      <dgm:prSet/>
      <dgm:spPr/>
      <dgm:t>
        <a:bodyPr/>
        <a:lstStyle/>
        <a:p>
          <a:r>
            <a:rPr lang="en-GB"/>
            <a:t>NHS Pass: needs NHS number (to receive from GP practice)</a:t>
          </a:r>
          <a:endParaRPr lang="en-US"/>
        </a:p>
      </dgm:t>
    </dgm:pt>
    <dgm:pt modelId="{D965B94C-6C74-4BDE-A8D1-E361118EC06B}" type="parTrans" cxnId="{5AC3EA4E-71F7-436A-A267-FF79AE536727}">
      <dgm:prSet/>
      <dgm:spPr/>
      <dgm:t>
        <a:bodyPr/>
        <a:lstStyle/>
        <a:p>
          <a:endParaRPr lang="en-US"/>
        </a:p>
      </dgm:t>
    </dgm:pt>
    <dgm:pt modelId="{E5353185-C136-4A4A-897E-B66815C1120F}" type="sibTrans" cxnId="{5AC3EA4E-71F7-436A-A267-FF79AE536727}">
      <dgm:prSet/>
      <dgm:spPr/>
      <dgm:t>
        <a:bodyPr/>
        <a:lstStyle/>
        <a:p>
          <a:endParaRPr lang="en-US"/>
        </a:p>
      </dgm:t>
    </dgm:pt>
    <dgm:pt modelId="{B9920AA0-E300-CF44-A5B2-7BCE533E0CFB}" type="pres">
      <dgm:prSet presAssocID="{96993393-52FB-47FA-A402-095F51F9F0B8}" presName="linear" presStyleCnt="0">
        <dgm:presLayoutVars>
          <dgm:dir/>
          <dgm:animLvl val="lvl"/>
          <dgm:resizeHandles val="exact"/>
        </dgm:presLayoutVars>
      </dgm:prSet>
      <dgm:spPr/>
    </dgm:pt>
    <dgm:pt modelId="{48BABFF4-0DA1-4E43-B4C7-3D72704169E8}" type="pres">
      <dgm:prSet presAssocID="{168C0404-06BC-4BF8-862B-17F1BDC7FA0F}" presName="parentLin" presStyleCnt="0"/>
      <dgm:spPr/>
    </dgm:pt>
    <dgm:pt modelId="{DEFB97C2-8BA0-6642-9D19-1167975BA16B}" type="pres">
      <dgm:prSet presAssocID="{168C0404-06BC-4BF8-862B-17F1BDC7FA0F}" presName="parentLeftMargin" presStyleLbl="node1" presStyleIdx="0" presStyleCnt="2"/>
      <dgm:spPr/>
    </dgm:pt>
    <dgm:pt modelId="{5564C1C7-6C04-F044-B888-63720142C782}" type="pres">
      <dgm:prSet presAssocID="{168C0404-06BC-4BF8-862B-17F1BDC7FA0F}" presName="parentText" presStyleLbl="node1" presStyleIdx="0" presStyleCnt="2">
        <dgm:presLayoutVars>
          <dgm:chMax val="0"/>
          <dgm:bulletEnabled val="1"/>
        </dgm:presLayoutVars>
      </dgm:prSet>
      <dgm:spPr/>
    </dgm:pt>
    <dgm:pt modelId="{EB464BD4-FD1E-1C41-B8F9-C8AC1163AE6A}" type="pres">
      <dgm:prSet presAssocID="{168C0404-06BC-4BF8-862B-17F1BDC7FA0F}" presName="negativeSpace" presStyleCnt="0"/>
      <dgm:spPr/>
    </dgm:pt>
    <dgm:pt modelId="{B80619A9-C890-8B4A-964F-1AA87DAFBC44}" type="pres">
      <dgm:prSet presAssocID="{168C0404-06BC-4BF8-862B-17F1BDC7FA0F}" presName="childText" presStyleLbl="conFgAcc1" presStyleIdx="0" presStyleCnt="2">
        <dgm:presLayoutVars>
          <dgm:bulletEnabled val="1"/>
        </dgm:presLayoutVars>
      </dgm:prSet>
      <dgm:spPr/>
    </dgm:pt>
    <dgm:pt modelId="{5137DEFF-61F1-A247-9279-FAA74D9D5385}" type="pres">
      <dgm:prSet presAssocID="{09CF58B2-683B-4DA2-A2C9-5C8B093BA0E7}" presName="spaceBetweenRectangles" presStyleCnt="0"/>
      <dgm:spPr/>
    </dgm:pt>
    <dgm:pt modelId="{BA2D2C5E-2D09-9E45-BE14-27A692E248B2}" type="pres">
      <dgm:prSet presAssocID="{5EE9AAC7-1752-4339-AE1F-86E02EC30FF8}" presName="parentLin" presStyleCnt="0"/>
      <dgm:spPr/>
    </dgm:pt>
    <dgm:pt modelId="{B9247A42-C599-EE47-A10E-1D59B9BDA6D8}" type="pres">
      <dgm:prSet presAssocID="{5EE9AAC7-1752-4339-AE1F-86E02EC30FF8}" presName="parentLeftMargin" presStyleLbl="node1" presStyleIdx="0" presStyleCnt="2"/>
      <dgm:spPr/>
    </dgm:pt>
    <dgm:pt modelId="{E752176C-C6F8-F940-86FC-06A4C0A40954}" type="pres">
      <dgm:prSet presAssocID="{5EE9AAC7-1752-4339-AE1F-86E02EC30FF8}" presName="parentText" presStyleLbl="node1" presStyleIdx="1" presStyleCnt="2">
        <dgm:presLayoutVars>
          <dgm:chMax val="0"/>
          <dgm:bulletEnabled val="1"/>
        </dgm:presLayoutVars>
      </dgm:prSet>
      <dgm:spPr/>
    </dgm:pt>
    <dgm:pt modelId="{6FBBE39F-C52A-BC4B-91C6-71F3000645B6}" type="pres">
      <dgm:prSet presAssocID="{5EE9AAC7-1752-4339-AE1F-86E02EC30FF8}" presName="negativeSpace" presStyleCnt="0"/>
      <dgm:spPr/>
    </dgm:pt>
    <dgm:pt modelId="{4D49294E-EC4B-3746-8133-69755AD86745}" type="pres">
      <dgm:prSet presAssocID="{5EE9AAC7-1752-4339-AE1F-86E02EC30FF8}" presName="childText" presStyleLbl="conFgAcc1" presStyleIdx="1" presStyleCnt="2">
        <dgm:presLayoutVars>
          <dgm:bulletEnabled val="1"/>
        </dgm:presLayoutVars>
      </dgm:prSet>
      <dgm:spPr/>
    </dgm:pt>
  </dgm:ptLst>
  <dgm:cxnLst>
    <dgm:cxn modelId="{BF555418-1A1B-A048-BDF5-6593DE75C2FB}" type="presOf" srcId="{FD98923E-47E3-418B-A6E6-C8A8BC1246BE}" destId="{4D49294E-EC4B-3746-8133-69755AD86745}" srcOrd="0" destOrd="3" presId="urn:microsoft.com/office/officeart/2005/8/layout/list1"/>
    <dgm:cxn modelId="{06F25E1E-FA1A-42EE-837B-47EFD0F80366}" srcId="{5EE9AAC7-1752-4339-AE1F-86E02EC30FF8}" destId="{A87EABF9-4201-46C3-A7F6-E3E4B4A5DB44}" srcOrd="5" destOrd="0" parTransId="{D63141C2-C38B-4805-9DD0-90EC91FEF1B2}" sibTransId="{528A1531-B78E-46B2-825F-45E72E6AA5CD}"/>
    <dgm:cxn modelId="{5E18DB3A-6552-4C3D-8B77-A300A5FE5457}" srcId="{5EE9AAC7-1752-4339-AE1F-86E02EC30FF8}" destId="{F2EC7ADA-A2B8-4CA9-B09E-884BFBB2B328}" srcOrd="0" destOrd="0" parTransId="{9CE888A3-6AF4-47C2-9E58-06D205FE2FFA}" sibTransId="{A3CA8076-C771-4889-99C9-8DE177477C17}"/>
    <dgm:cxn modelId="{BDA1433D-CDF1-5C4F-ABC3-43E6F6D1E651}" type="presOf" srcId="{168C0404-06BC-4BF8-862B-17F1BDC7FA0F}" destId="{5564C1C7-6C04-F044-B888-63720142C782}" srcOrd="1" destOrd="0" presId="urn:microsoft.com/office/officeart/2005/8/layout/list1"/>
    <dgm:cxn modelId="{5AC3EA4E-71F7-436A-A267-FF79AE536727}" srcId="{5EE9AAC7-1752-4339-AE1F-86E02EC30FF8}" destId="{C36B3248-D1BA-47E2-B3C1-52E93DFECBB7}" srcOrd="6" destOrd="0" parTransId="{D965B94C-6C74-4BDE-A8D1-E361118EC06B}" sibTransId="{E5353185-C136-4A4A-897E-B66815C1120F}"/>
    <dgm:cxn modelId="{0C75B75F-377F-44AE-B010-44B6A2B37CB0}" srcId="{96993393-52FB-47FA-A402-095F51F9F0B8}" destId="{5EE9AAC7-1752-4339-AE1F-86E02EC30FF8}" srcOrd="1" destOrd="0" parTransId="{773FEDFA-D06F-43E7-98FD-8480A88546DB}" sibTransId="{792A6CFE-81D2-423A-8D3B-D0762D2320E2}"/>
    <dgm:cxn modelId="{A0DD016A-607B-694A-A0F5-2F215D132ACA}" type="presOf" srcId="{5EE9AAC7-1752-4339-AE1F-86E02EC30FF8}" destId="{E752176C-C6F8-F940-86FC-06A4C0A40954}" srcOrd="1" destOrd="0" presId="urn:microsoft.com/office/officeart/2005/8/layout/list1"/>
    <dgm:cxn modelId="{69B0416C-9680-1441-9BA7-49084545FDFB}" type="presOf" srcId="{5D44605C-2A93-496D-9197-220561472FB5}" destId="{4D49294E-EC4B-3746-8133-69755AD86745}" srcOrd="0" destOrd="2" presId="urn:microsoft.com/office/officeart/2005/8/layout/list1"/>
    <dgm:cxn modelId="{3132736D-3384-4C86-B3A6-B11C66FD0945}" srcId="{96993393-52FB-47FA-A402-095F51F9F0B8}" destId="{168C0404-06BC-4BF8-862B-17F1BDC7FA0F}" srcOrd="0" destOrd="0" parTransId="{6E8BBFAE-4075-473C-ABEF-FE2434C93284}" sibTransId="{09CF58B2-683B-4DA2-A2C9-5C8B093BA0E7}"/>
    <dgm:cxn modelId="{E41A0779-9338-1B46-8047-40E91D8702AE}" type="presOf" srcId="{A87EABF9-4201-46C3-A7F6-E3E4B4A5DB44}" destId="{4D49294E-EC4B-3746-8133-69755AD86745}" srcOrd="0" destOrd="5" presId="urn:microsoft.com/office/officeart/2005/8/layout/list1"/>
    <dgm:cxn modelId="{6637AF7A-B936-194F-8093-C9AE47903142}" type="presOf" srcId="{A4BC249A-5712-4033-B86C-94F08223CADE}" destId="{4D49294E-EC4B-3746-8133-69755AD86745}" srcOrd="0" destOrd="4" presId="urn:microsoft.com/office/officeart/2005/8/layout/list1"/>
    <dgm:cxn modelId="{C26CB285-418A-5243-B60A-AD8B37C5A3C6}" type="presOf" srcId="{168C0404-06BC-4BF8-862B-17F1BDC7FA0F}" destId="{DEFB97C2-8BA0-6642-9D19-1167975BA16B}" srcOrd="0" destOrd="0" presId="urn:microsoft.com/office/officeart/2005/8/layout/list1"/>
    <dgm:cxn modelId="{DF95F590-02A5-DE42-B1D6-3DB5C8400038}" type="presOf" srcId="{5EE9AAC7-1752-4339-AE1F-86E02EC30FF8}" destId="{B9247A42-C599-EE47-A10E-1D59B9BDA6D8}" srcOrd="0" destOrd="0" presId="urn:microsoft.com/office/officeart/2005/8/layout/list1"/>
    <dgm:cxn modelId="{59D1699F-8A68-46D2-9956-71620A915EB7}" srcId="{5EE9AAC7-1752-4339-AE1F-86E02EC30FF8}" destId="{5D44605C-2A93-496D-9197-220561472FB5}" srcOrd="2" destOrd="0" parTransId="{2EB600F4-0955-458B-830C-52E622BA8E25}" sibTransId="{765F5E16-7382-48CE-86DD-B2CC2B85450F}"/>
    <dgm:cxn modelId="{255F18AF-37DE-7446-B2F9-D2C66EAAA881}" type="presOf" srcId="{F2EC7ADA-A2B8-4CA9-B09E-884BFBB2B328}" destId="{4D49294E-EC4B-3746-8133-69755AD86745}" srcOrd="0" destOrd="0" presId="urn:microsoft.com/office/officeart/2005/8/layout/list1"/>
    <dgm:cxn modelId="{017318BF-3B46-1840-9C98-7A80467ED6BC}" type="presOf" srcId="{8C864A82-27B1-4571-A15A-05E3A458C1A4}" destId="{4D49294E-EC4B-3746-8133-69755AD86745}" srcOrd="0" destOrd="1" presId="urn:microsoft.com/office/officeart/2005/8/layout/list1"/>
    <dgm:cxn modelId="{CF59C0C5-1060-47A9-80A6-EAF62042F362}" srcId="{168C0404-06BC-4BF8-862B-17F1BDC7FA0F}" destId="{F68FDACF-1162-4A51-9DB1-53BA6F35C3C7}" srcOrd="0" destOrd="0" parTransId="{6AA59224-0F8F-4F4C-8578-9CA73A26FCF9}" sibTransId="{E418B0CB-707B-4DB5-8DA6-35238A4853E5}"/>
    <dgm:cxn modelId="{2E6DD3CD-9F5E-43C8-B134-7B4A031525D9}" srcId="{5EE9AAC7-1752-4339-AE1F-86E02EC30FF8}" destId="{A4BC249A-5712-4033-B86C-94F08223CADE}" srcOrd="4" destOrd="0" parTransId="{CB1D3BF5-FEFF-448A-8E9A-9D7A8E018563}" sibTransId="{96A1AC52-E04D-4EB2-BFD2-1212659CC63F}"/>
    <dgm:cxn modelId="{EFBC43DB-7445-E444-8DA0-BE3830A55C4F}" type="presOf" srcId="{F68FDACF-1162-4A51-9DB1-53BA6F35C3C7}" destId="{B80619A9-C890-8B4A-964F-1AA87DAFBC44}" srcOrd="0" destOrd="0" presId="urn:microsoft.com/office/officeart/2005/8/layout/list1"/>
    <dgm:cxn modelId="{3E9750EE-85DC-124B-9258-6AE8727767AB}" type="presOf" srcId="{96993393-52FB-47FA-A402-095F51F9F0B8}" destId="{B9920AA0-E300-CF44-A5B2-7BCE533E0CFB}" srcOrd="0" destOrd="0" presId="urn:microsoft.com/office/officeart/2005/8/layout/list1"/>
    <dgm:cxn modelId="{DE0997F4-608B-4BAE-9A44-E8470EE15873}" srcId="{5EE9AAC7-1752-4339-AE1F-86E02EC30FF8}" destId="{8C864A82-27B1-4571-A15A-05E3A458C1A4}" srcOrd="1" destOrd="0" parTransId="{7E2D3FAE-7E6F-4BA4-9AC0-E87B27331847}" sibTransId="{49BCD47A-F248-434F-A155-7C232116F0A6}"/>
    <dgm:cxn modelId="{1FC795FC-10EF-45ED-8B7E-B61A54F3C22A}" srcId="{5EE9AAC7-1752-4339-AE1F-86E02EC30FF8}" destId="{FD98923E-47E3-418B-A6E6-C8A8BC1246BE}" srcOrd="3" destOrd="0" parTransId="{696974A9-9A11-4DCF-83D0-41FA1BB3B7D0}" sibTransId="{81F037F1-5EE4-4E58-981E-CB26C5AB4EE2}"/>
    <dgm:cxn modelId="{7F65E8FC-D3CB-794E-8CD7-6CD274086A80}" type="presOf" srcId="{C36B3248-D1BA-47E2-B3C1-52E93DFECBB7}" destId="{4D49294E-EC4B-3746-8133-69755AD86745}" srcOrd="0" destOrd="6" presId="urn:microsoft.com/office/officeart/2005/8/layout/list1"/>
    <dgm:cxn modelId="{F6EEF3A4-B6C0-5246-864F-49BE0E676E3C}" type="presParOf" srcId="{B9920AA0-E300-CF44-A5B2-7BCE533E0CFB}" destId="{48BABFF4-0DA1-4E43-B4C7-3D72704169E8}" srcOrd="0" destOrd="0" presId="urn:microsoft.com/office/officeart/2005/8/layout/list1"/>
    <dgm:cxn modelId="{5EA461A6-22A7-C04C-B958-B29092DA980D}" type="presParOf" srcId="{48BABFF4-0DA1-4E43-B4C7-3D72704169E8}" destId="{DEFB97C2-8BA0-6642-9D19-1167975BA16B}" srcOrd="0" destOrd="0" presId="urn:microsoft.com/office/officeart/2005/8/layout/list1"/>
    <dgm:cxn modelId="{0267A33D-2397-4D40-A42C-79A317AF6EC8}" type="presParOf" srcId="{48BABFF4-0DA1-4E43-B4C7-3D72704169E8}" destId="{5564C1C7-6C04-F044-B888-63720142C782}" srcOrd="1" destOrd="0" presId="urn:microsoft.com/office/officeart/2005/8/layout/list1"/>
    <dgm:cxn modelId="{57177021-7503-8C40-8F68-83F30B7E7F5F}" type="presParOf" srcId="{B9920AA0-E300-CF44-A5B2-7BCE533E0CFB}" destId="{EB464BD4-FD1E-1C41-B8F9-C8AC1163AE6A}" srcOrd="1" destOrd="0" presId="urn:microsoft.com/office/officeart/2005/8/layout/list1"/>
    <dgm:cxn modelId="{5F76E6E2-D7A5-CD4D-B02A-8E3641674117}" type="presParOf" srcId="{B9920AA0-E300-CF44-A5B2-7BCE533E0CFB}" destId="{B80619A9-C890-8B4A-964F-1AA87DAFBC44}" srcOrd="2" destOrd="0" presId="urn:microsoft.com/office/officeart/2005/8/layout/list1"/>
    <dgm:cxn modelId="{AC399A77-6BE6-994C-99AA-A90F29F27456}" type="presParOf" srcId="{B9920AA0-E300-CF44-A5B2-7BCE533E0CFB}" destId="{5137DEFF-61F1-A247-9279-FAA74D9D5385}" srcOrd="3" destOrd="0" presId="urn:microsoft.com/office/officeart/2005/8/layout/list1"/>
    <dgm:cxn modelId="{E6F47BA0-954F-054B-8ACC-944425AF7A1A}" type="presParOf" srcId="{B9920AA0-E300-CF44-A5B2-7BCE533E0CFB}" destId="{BA2D2C5E-2D09-9E45-BE14-27A692E248B2}" srcOrd="4" destOrd="0" presId="urn:microsoft.com/office/officeart/2005/8/layout/list1"/>
    <dgm:cxn modelId="{8F003ECA-D310-3042-860D-28F6C4BD07B8}" type="presParOf" srcId="{BA2D2C5E-2D09-9E45-BE14-27A692E248B2}" destId="{B9247A42-C599-EE47-A10E-1D59B9BDA6D8}" srcOrd="0" destOrd="0" presId="urn:microsoft.com/office/officeart/2005/8/layout/list1"/>
    <dgm:cxn modelId="{6A7593F4-3579-8340-96D1-7B338D15899E}" type="presParOf" srcId="{BA2D2C5E-2D09-9E45-BE14-27A692E248B2}" destId="{E752176C-C6F8-F940-86FC-06A4C0A40954}" srcOrd="1" destOrd="0" presId="urn:microsoft.com/office/officeart/2005/8/layout/list1"/>
    <dgm:cxn modelId="{AE7A99D9-57DC-8242-BC1A-4474C5E23DAF}" type="presParOf" srcId="{B9920AA0-E300-CF44-A5B2-7BCE533E0CFB}" destId="{6FBBE39F-C52A-BC4B-91C6-71F3000645B6}" srcOrd="5" destOrd="0" presId="urn:microsoft.com/office/officeart/2005/8/layout/list1"/>
    <dgm:cxn modelId="{A76B6992-640B-0248-85B1-11E2850F8638}" type="presParOf" srcId="{B9920AA0-E300-CF44-A5B2-7BCE533E0CFB}" destId="{4D49294E-EC4B-3746-8133-69755AD8674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D032E-9C34-49A7-95F4-D66EDF1AF7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134E789-771A-4EDB-B8A7-1B5AFFB54A33}">
      <dgm:prSet/>
      <dgm:spPr/>
      <dgm:t>
        <a:bodyPr/>
        <a:lstStyle/>
        <a:p>
          <a:r>
            <a:rPr lang="en-US"/>
            <a:t>Cathay pacific</a:t>
          </a:r>
        </a:p>
      </dgm:t>
    </dgm:pt>
    <dgm:pt modelId="{EAD28B34-384A-4DB7-B713-973E3F33BE75}" type="parTrans" cxnId="{B1637419-B79A-471A-A366-AA72554D9296}">
      <dgm:prSet/>
      <dgm:spPr/>
      <dgm:t>
        <a:bodyPr/>
        <a:lstStyle/>
        <a:p>
          <a:endParaRPr lang="en-US"/>
        </a:p>
      </dgm:t>
    </dgm:pt>
    <dgm:pt modelId="{EEEF9EAA-0A3A-4387-ADF4-AB63AAABBF52}" type="sibTrans" cxnId="{B1637419-B79A-471A-A366-AA72554D9296}">
      <dgm:prSet/>
      <dgm:spPr/>
      <dgm:t>
        <a:bodyPr/>
        <a:lstStyle/>
        <a:p>
          <a:endParaRPr lang="en-US"/>
        </a:p>
      </dgm:t>
    </dgm:pt>
    <dgm:pt modelId="{A3FE7214-EDA1-44D2-A5D3-2CBD576A5CC4}">
      <dgm:prSet/>
      <dgm:spPr/>
      <dgm:t>
        <a:bodyPr/>
        <a:lstStyle/>
        <a:p>
          <a:r>
            <a:rPr lang="en-GB"/>
            <a:t>Insist must be NHS PASS</a:t>
          </a:r>
          <a:endParaRPr lang="en-US"/>
        </a:p>
      </dgm:t>
    </dgm:pt>
    <dgm:pt modelId="{1300CA79-7780-4ACC-BB71-AE55EC68E422}" type="parTrans" cxnId="{8F5979B2-2292-4FE2-8C63-08B5D1D7FAB5}">
      <dgm:prSet/>
      <dgm:spPr/>
      <dgm:t>
        <a:bodyPr/>
        <a:lstStyle/>
        <a:p>
          <a:endParaRPr lang="en-US"/>
        </a:p>
      </dgm:t>
    </dgm:pt>
    <dgm:pt modelId="{771D3F2D-19E9-4746-84AA-1B204951C847}" type="sibTrans" cxnId="{8F5979B2-2292-4FE2-8C63-08B5D1D7FAB5}">
      <dgm:prSet/>
      <dgm:spPr/>
      <dgm:t>
        <a:bodyPr/>
        <a:lstStyle/>
        <a:p>
          <a:endParaRPr lang="en-US"/>
        </a:p>
      </dgm:t>
    </dgm:pt>
    <dgm:pt modelId="{BD7566F7-549E-48AF-9482-D735BEDBF24D}">
      <dgm:prSet/>
      <dgm:spPr/>
      <dgm:t>
        <a:bodyPr/>
        <a:lstStyle/>
        <a:p>
          <a:r>
            <a:rPr lang="en-GB"/>
            <a:t>Parents/School should call Cathay pacific for exemption</a:t>
          </a:r>
          <a:endParaRPr lang="en-US"/>
        </a:p>
      </dgm:t>
    </dgm:pt>
    <dgm:pt modelId="{5E3116FE-0C7F-401D-9CE5-FF7823246AD0}" type="parTrans" cxnId="{07D0BD20-C8F1-4BA0-B244-3F376787B093}">
      <dgm:prSet/>
      <dgm:spPr/>
      <dgm:t>
        <a:bodyPr/>
        <a:lstStyle/>
        <a:p>
          <a:endParaRPr lang="en-US"/>
        </a:p>
      </dgm:t>
    </dgm:pt>
    <dgm:pt modelId="{47C958C6-241D-4097-BF7F-4999C629432D}" type="sibTrans" cxnId="{07D0BD20-C8F1-4BA0-B244-3F376787B093}">
      <dgm:prSet/>
      <dgm:spPr/>
      <dgm:t>
        <a:bodyPr/>
        <a:lstStyle/>
        <a:p>
          <a:endParaRPr lang="en-US"/>
        </a:p>
      </dgm:t>
    </dgm:pt>
    <dgm:pt modelId="{96C82344-B7B3-46BC-B4B0-3BB50FBF47E1}">
      <dgm:prSet/>
      <dgm:spPr/>
      <dgm:t>
        <a:bodyPr/>
        <a:lstStyle/>
        <a:p>
          <a:r>
            <a:rPr lang="en-US"/>
            <a:t>Hong Kong government</a:t>
          </a:r>
        </a:p>
      </dgm:t>
    </dgm:pt>
    <dgm:pt modelId="{7DABD8C8-4704-49D3-86E5-05A3C56D399F}" type="parTrans" cxnId="{D5EFFE9E-930C-4F24-AF44-ED6F439A84AE}">
      <dgm:prSet/>
      <dgm:spPr/>
      <dgm:t>
        <a:bodyPr/>
        <a:lstStyle/>
        <a:p>
          <a:endParaRPr lang="en-US"/>
        </a:p>
      </dgm:t>
    </dgm:pt>
    <dgm:pt modelId="{ED419111-5A10-46C4-AFAB-412D580369DB}" type="sibTrans" cxnId="{D5EFFE9E-930C-4F24-AF44-ED6F439A84AE}">
      <dgm:prSet/>
      <dgm:spPr/>
      <dgm:t>
        <a:bodyPr/>
        <a:lstStyle/>
        <a:p>
          <a:endParaRPr lang="en-US"/>
        </a:p>
      </dgm:t>
    </dgm:pt>
    <dgm:pt modelId="{5FBD5947-4A7F-4F78-A368-31D1461712A4}">
      <dgm:prSet/>
      <dgm:spPr/>
      <dgm:t>
        <a:bodyPr/>
        <a:lstStyle/>
        <a:p>
          <a:r>
            <a:rPr lang="en-GB"/>
            <a:t>Can accept any evidence, i.e. GP letter even handwritten card record</a:t>
          </a:r>
          <a:endParaRPr lang="en-US"/>
        </a:p>
      </dgm:t>
    </dgm:pt>
    <dgm:pt modelId="{1ECED5FB-A162-46D8-B157-1101EE7FF56B}" type="parTrans" cxnId="{83938D66-D2DB-473E-A4C6-9056202A3C21}">
      <dgm:prSet/>
      <dgm:spPr/>
      <dgm:t>
        <a:bodyPr/>
        <a:lstStyle/>
        <a:p>
          <a:endParaRPr lang="en-US"/>
        </a:p>
      </dgm:t>
    </dgm:pt>
    <dgm:pt modelId="{4FF90D7E-910F-45C1-A999-F75335E59254}" type="sibTrans" cxnId="{83938D66-D2DB-473E-A4C6-9056202A3C21}">
      <dgm:prSet/>
      <dgm:spPr/>
      <dgm:t>
        <a:bodyPr/>
        <a:lstStyle/>
        <a:p>
          <a:endParaRPr lang="en-US"/>
        </a:p>
      </dgm:t>
    </dgm:pt>
    <dgm:pt modelId="{110C5A64-6BF7-44F7-816F-2789854679F7}">
      <dgm:prSet/>
      <dgm:spPr/>
      <dgm:t>
        <a:bodyPr/>
        <a:lstStyle/>
        <a:p>
          <a:r>
            <a:rPr lang="en-GB"/>
            <a:t>Must show:</a:t>
          </a:r>
          <a:endParaRPr lang="en-US"/>
        </a:p>
      </dgm:t>
    </dgm:pt>
    <dgm:pt modelId="{89AEA5A0-8A9A-48CF-8CA4-7AC5974A50AF}" type="parTrans" cxnId="{A9FBAE80-5485-4FDF-80BC-EB7C32FA9D32}">
      <dgm:prSet/>
      <dgm:spPr/>
      <dgm:t>
        <a:bodyPr/>
        <a:lstStyle/>
        <a:p>
          <a:endParaRPr lang="en-US"/>
        </a:p>
      </dgm:t>
    </dgm:pt>
    <dgm:pt modelId="{6C6AD0B9-ADD7-48EA-80EF-0399E0A35F56}" type="sibTrans" cxnId="{A9FBAE80-5485-4FDF-80BC-EB7C32FA9D32}">
      <dgm:prSet/>
      <dgm:spPr/>
      <dgm:t>
        <a:bodyPr/>
        <a:lstStyle/>
        <a:p>
          <a:endParaRPr lang="en-US"/>
        </a:p>
      </dgm:t>
    </dgm:pt>
    <dgm:pt modelId="{9E8A3AE2-CD05-4521-AEEC-BB6CFCE74C58}">
      <dgm:prSet/>
      <dgm:spPr/>
      <dgm:t>
        <a:bodyPr/>
        <a:lstStyle/>
        <a:p>
          <a:r>
            <a:rPr lang="en-US"/>
            <a:t>Passenger name</a:t>
          </a:r>
        </a:p>
      </dgm:t>
    </dgm:pt>
    <dgm:pt modelId="{8B39E42D-0F4C-41AA-93EB-3355B81A385E}" type="parTrans" cxnId="{7561EE38-85E5-4E51-81FC-FA2D80110A7D}">
      <dgm:prSet/>
      <dgm:spPr/>
      <dgm:t>
        <a:bodyPr/>
        <a:lstStyle/>
        <a:p>
          <a:endParaRPr lang="en-US"/>
        </a:p>
      </dgm:t>
    </dgm:pt>
    <dgm:pt modelId="{C9B31424-128A-4559-97B5-1BE366211C62}" type="sibTrans" cxnId="{7561EE38-85E5-4E51-81FC-FA2D80110A7D}">
      <dgm:prSet/>
      <dgm:spPr/>
      <dgm:t>
        <a:bodyPr/>
        <a:lstStyle/>
        <a:p>
          <a:endParaRPr lang="en-US"/>
        </a:p>
      </dgm:t>
    </dgm:pt>
    <dgm:pt modelId="{180AD1E1-B79C-4D3D-92A4-AC738F2D96FD}">
      <dgm:prSet/>
      <dgm:spPr/>
      <dgm:t>
        <a:bodyPr/>
        <a:lstStyle/>
        <a:p>
          <a:r>
            <a:rPr lang="en-GB"/>
            <a:t>Dose (1? 2) and the manufacturer name (Pfizzer/Moderna)</a:t>
          </a:r>
          <a:endParaRPr lang="en-US"/>
        </a:p>
      </dgm:t>
    </dgm:pt>
    <dgm:pt modelId="{5731631F-C40F-46CD-B2FD-B4ACF1040E47}" type="parTrans" cxnId="{C1AB1F17-FCF9-47F6-BDAA-A1F4D1A8BD88}">
      <dgm:prSet/>
      <dgm:spPr/>
      <dgm:t>
        <a:bodyPr/>
        <a:lstStyle/>
        <a:p>
          <a:endParaRPr lang="en-US"/>
        </a:p>
      </dgm:t>
    </dgm:pt>
    <dgm:pt modelId="{D9974604-ADC6-4A9C-9F62-2ED41E98DB14}" type="sibTrans" cxnId="{C1AB1F17-FCF9-47F6-BDAA-A1F4D1A8BD88}">
      <dgm:prSet/>
      <dgm:spPr/>
      <dgm:t>
        <a:bodyPr/>
        <a:lstStyle/>
        <a:p>
          <a:endParaRPr lang="en-US"/>
        </a:p>
      </dgm:t>
    </dgm:pt>
    <dgm:pt modelId="{43AD5713-F39B-4151-BD36-A84972227EDF}">
      <dgm:prSet/>
      <dgm:spPr/>
      <dgm:t>
        <a:bodyPr/>
        <a:lstStyle/>
        <a:p>
          <a:r>
            <a:rPr lang="en-GB"/>
            <a:t>Name of the vaccine must match HK government COVID vaccine list	</a:t>
          </a:r>
          <a:endParaRPr lang="en-US"/>
        </a:p>
      </dgm:t>
    </dgm:pt>
    <dgm:pt modelId="{FF0260C4-DF9D-4895-A5C4-0D28C5452058}" type="parTrans" cxnId="{68E9FCAD-213E-4F6C-B398-6C129A7B5EBB}">
      <dgm:prSet/>
      <dgm:spPr/>
      <dgm:t>
        <a:bodyPr/>
        <a:lstStyle/>
        <a:p>
          <a:endParaRPr lang="en-US"/>
        </a:p>
      </dgm:t>
    </dgm:pt>
    <dgm:pt modelId="{3DC18838-78C8-4FA7-BA69-153C38A624B0}" type="sibTrans" cxnId="{68E9FCAD-213E-4F6C-B398-6C129A7B5EBB}">
      <dgm:prSet/>
      <dgm:spPr/>
      <dgm:t>
        <a:bodyPr/>
        <a:lstStyle/>
        <a:p>
          <a:endParaRPr lang="en-US"/>
        </a:p>
      </dgm:t>
    </dgm:pt>
    <dgm:pt modelId="{DC057742-3D0F-4E90-AF84-D5A8E353A5C3}">
      <dgm:prSet/>
      <dgm:spPr/>
      <dgm:t>
        <a:bodyPr/>
        <a:lstStyle/>
        <a:p>
          <a:r>
            <a:rPr lang="en-US"/>
            <a:t>https://www.coronavirus.gov.hk/eng/inbound-travel-faq.html?fbclid=IwAR1ts3ayg_catP3DJtsgsdOnnTT6iWsYf64lIhyImeXhFYN-a0ym1msrDCc#FAQB16</a:t>
          </a:r>
        </a:p>
      </dgm:t>
    </dgm:pt>
    <dgm:pt modelId="{C277C8B5-939E-4513-9A0F-2E93CD75DF97}" type="parTrans" cxnId="{DBE8038F-4C09-4703-9160-66ED70FA585D}">
      <dgm:prSet/>
      <dgm:spPr/>
      <dgm:t>
        <a:bodyPr/>
        <a:lstStyle/>
        <a:p>
          <a:endParaRPr lang="en-US"/>
        </a:p>
      </dgm:t>
    </dgm:pt>
    <dgm:pt modelId="{FC23691E-FC15-4AA2-8EA2-2BDF6D8965E7}" type="sibTrans" cxnId="{DBE8038F-4C09-4703-9160-66ED70FA585D}">
      <dgm:prSet/>
      <dgm:spPr/>
      <dgm:t>
        <a:bodyPr/>
        <a:lstStyle/>
        <a:p>
          <a:endParaRPr lang="en-US"/>
        </a:p>
      </dgm:t>
    </dgm:pt>
    <dgm:pt modelId="{A2117C39-8B07-984C-8F11-5905D28EE8A4}" type="pres">
      <dgm:prSet presAssocID="{056D032E-9C34-49A7-95F4-D66EDF1AF7FF}" presName="linear" presStyleCnt="0">
        <dgm:presLayoutVars>
          <dgm:animLvl val="lvl"/>
          <dgm:resizeHandles val="exact"/>
        </dgm:presLayoutVars>
      </dgm:prSet>
      <dgm:spPr/>
    </dgm:pt>
    <dgm:pt modelId="{34AF120F-7A8A-5141-97F7-3F464ECEA7E1}" type="pres">
      <dgm:prSet presAssocID="{4134E789-771A-4EDB-B8A7-1B5AFFB54A33}" presName="parentText" presStyleLbl="node1" presStyleIdx="0" presStyleCnt="2">
        <dgm:presLayoutVars>
          <dgm:chMax val="0"/>
          <dgm:bulletEnabled val="1"/>
        </dgm:presLayoutVars>
      </dgm:prSet>
      <dgm:spPr/>
    </dgm:pt>
    <dgm:pt modelId="{F3A69051-31E0-0847-88D3-23811E565DCE}" type="pres">
      <dgm:prSet presAssocID="{4134E789-771A-4EDB-B8A7-1B5AFFB54A33}" presName="childText" presStyleLbl="revTx" presStyleIdx="0" presStyleCnt="2">
        <dgm:presLayoutVars>
          <dgm:bulletEnabled val="1"/>
        </dgm:presLayoutVars>
      </dgm:prSet>
      <dgm:spPr/>
    </dgm:pt>
    <dgm:pt modelId="{E330F062-980B-8649-B706-31CB739DB253}" type="pres">
      <dgm:prSet presAssocID="{96C82344-B7B3-46BC-B4B0-3BB50FBF47E1}" presName="parentText" presStyleLbl="node1" presStyleIdx="1" presStyleCnt="2">
        <dgm:presLayoutVars>
          <dgm:chMax val="0"/>
          <dgm:bulletEnabled val="1"/>
        </dgm:presLayoutVars>
      </dgm:prSet>
      <dgm:spPr/>
    </dgm:pt>
    <dgm:pt modelId="{57DE8F3D-A1A1-0D46-AC31-004CFF22440F}" type="pres">
      <dgm:prSet presAssocID="{96C82344-B7B3-46BC-B4B0-3BB50FBF47E1}" presName="childText" presStyleLbl="revTx" presStyleIdx="1" presStyleCnt="2">
        <dgm:presLayoutVars>
          <dgm:bulletEnabled val="1"/>
        </dgm:presLayoutVars>
      </dgm:prSet>
      <dgm:spPr/>
    </dgm:pt>
  </dgm:ptLst>
  <dgm:cxnLst>
    <dgm:cxn modelId="{792E4604-FD79-6947-92CB-9307D60A4EC2}" type="presOf" srcId="{BD7566F7-549E-48AF-9482-D735BEDBF24D}" destId="{F3A69051-31E0-0847-88D3-23811E565DCE}" srcOrd="0" destOrd="1" presId="urn:microsoft.com/office/officeart/2005/8/layout/vList2"/>
    <dgm:cxn modelId="{C1AB1F17-FCF9-47F6-BDAA-A1F4D1A8BD88}" srcId="{96C82344-B7B3-46BC-B4B0-3BB50FBF47E1}" destId="{180AD1E1-B79C-4D3D-92A4-AC738F2D96FD}" srcOrd="3" destOrd="0" parTransId="{5731631F-C40F-46CD-B2FD-B4ACF1040E47}" sibTransId="{D9974604-ADC6-4A9C-9F62-2ED41E98DB14}"/>
    <dgm:cxn modelId="{B1637419-B79A-471A-A366-AA72554D9296}" srcId="{056D032E-9C34-49A7-95F4-D66EDF1AF7FF}" destId="{4134E789-771A-4EDB-B8A7-1B5AFFB54A33}" srcOrd="0" destOrd="0" parTransId="{EAD28B34-384A-4DB7-B713-973E3F33BE75}" sibTransId="{EEEF9EAA-0A3A-4387-ADF4-AB63AAABBF52}"/>
    <dgm:cxn modelId="{9D5FE41B-494F-674B-A217-93169B00FC42}" type="presOf" srcId="{110C5A64-6BF7-44F7-816F-2789854679F7}" destId="{57DE8F3D-A1A1-0D46-AC31-004CFF22440F}" srcOrd="0" destOrd="1" presId="urn:microsoft.com/office/officeart/2005/8/layout/vList2"/>
    <dgm:cxn modelId="{07D0BD20-C8F1-4BA0-B244-3F376787B093}" srcId="{4134E789-771A-4EDB-B8A7-1B5AFFB54A33}" destId="{BD7566F7-549E-48AF-9482-D735BEDBF24D}" srcOrd="1" destOrd="0" parTransId="{5E3116FE-0C7F-401D-9CE5-FF7823246AD0}" sibTransId="{47C958C6-241D-4097-BF7F-4999C629432D}"/>
    <dgm:cxn modelId="{C5891C2B-AF27-5649-A3BF-F8C12B049F76}" type="presOf" srcId="{056D032E-9C34-49A7-95F4-D66EDF1AF7FF}" destId="{A2117C39-8B07-984C-8F11-5905D28EE8A4}" srcOrd="0" destOrd="0" presId="urn:microsoft.com/office/officeart/2005/8/layout/vList2"/>
    <dgm:cxn modelId="{7561EE38-85E5-4E51-81FC-FA2D80110A7D}" srcId="{96C82344-B7B3-46BC-B4B0-3BB50FBF47E1}" destId="{9E8A3AE2-CD05-4521-AEEC-BB6CFCE74C58}" srcOrd="2" destOrd="0" parTransId="{8B39E42D-0F4C-41AA-93EB-3355B81A385E}" sibTransId="{C9B31424-128A-4559-97B5-1BE366211C62}"/>
    <dgm:cxn modelId="{DFB0E839-6A89-5846-801D-FFAB557A4699}" type="presOf" srcId="{DC057742-3D0F-4E90-AF84-D5A8E353A5C3}" destId="{57DE8F3D-A1A1-0D46-AC31-004CFF22440F}" srcOrd="0" destOrd="5" presId="urn:microsoft.com/office/officeart/2005/8/layout/vList2"/>
    <dgm:cxn modelId="{3C52C148-36BE-E34A-93CE-CD5E42CC42D7}" type="presOf" srcId="{5FBD5947-4A7F-4F78-A368-31D1461712A4}" destId="{57DE8F3D-A1A1-0D46-AC31-004CFF22440F}" srcOrd="0" destOrd="0" presId="urn:microsoft.com/office/officeart/2005/8/layout/vList2"/>
    <dgm:cxn modelId="{83938D66-D2DB-473E-A4C6-9056202A3C21}" srcId="{96C82344-B7B3-46BC-B4B0-3BB50FBF47E1}" destId="{5FBD5947-4A7F-4F78-A368-31D1461712A4}" srcOrd="0" destOrd="0" parTransId="{1ECED5FB-A162-46D8-B157-1101EE7FF56B}" sibTransId="{4FF90D7E-910F-45C1-A999-F75335E59254}"/>
    <dgm:cxn modelId="{6978667D-36B6-334C-BF34-69D622F0D22A}" type="presOf" srcId="{A3FE7214-EDA1-44D2-A5D3-2CBD576A5CC4}" destId="{F3A69051-31E0-0847-88D3-23811E565DCE}" srcOrd="0" destOrd="0" presId="urn:microsoft.com/office/officeart/2005/8/layout/vList2"/>
    <dgm:cxn modelId="{A9FBAE80-5485-4FDF-80BC-EB7C32FA9D32}" srcId="{96C82344-B7B3-46BC-B4B0-3BB50FBF47E1}" destId="{110C5A64-6BF7-44F7-816F-2789854679F7}" srcOrd="1" destOrd="0" parTransId="{89AEA5A0-8A9A-48CF-8CA4-7AC5974A50AF}" sibTransId="{6C6AD0B9-ADD7-48EA-80EF-0399E0A35F56}"/>
    <dgm:cxn modelId="{D744AF86-49C1-E64C-B1E2-388005C98D17}" type="presOf" srcId="{9E8A3AE2-CD05-4521-AEEC-BB6CFCE74C58}" destId="{57DE8F3D-A1A1-0D46-AC31-004CFF22440F}" srcOrd="0" destOrd="2" presId="urn:microsoft.com/office/officeart/2005/8/layout/vList2"/>
    <dgm:cxn modelId="{DBE8038F-4C09-4703-9160-66ED70FA585D}" srcId="{96C82344-B7B3-46BC-B4B0-3BB50FBF47E1}" destId="{DC057742-3D0F-4E90-AF84-D5A8E353A5C3}" srcOrd="5" destOrd="0" parTransId="{C277C8B5-939E-4513-9A0F-2E93CD75DF97}" sibTransId="{FC23691E-FC15-4AA2-8EA2-2BDF6D8965E7}"/>
    <dgm:cxn modelId="{D5EFFE9E-930C-4F24-AF44-ED6F439A84AE}" srcId="{056D032E-9C34-49A7-95F4-D66EDF1AF7FF}" destId="{96C82344-B7B3-46BC-B4B0-3BB50FBF47E1}" srcOrd="1" destOrd="0" parTransId="{7DABD8C8-4704-49D3-86E5-05A3C56D399F}" sibTransId="{ED419111-5A10-46C4-AFAB-412D580369DB}"/>
    <dgm:cxn modelId="{568504A0-090C-FC4D-847F-E945A43CC9B4}" type="presOf" srcId="{43AD5713-F39B-4151-BD36-A84972227EDF}" destId="{57DE8F3D-A1A1-0D46-AC31-004CFF22440F}" srcOrd="0" destOrd="4" presId="urn:microsoft.com/office/officeart/2005/8/layout/vList2"/>
    <dgm:cxn modelId="{6B9B6FA5-01A3-2C4D-A892-B6CE8EEE50B4}" type="presOf" srcId="{180AD1E1-B79C-4D3D-92A4-AC738F2D96FD}" destId="{57DE8F3D-A1A1-0D46-AC31-004CFF22440F}" srcOrd="0" destOrd="3" presId="urn:microsoft.com/office/officeart/2005/8/layout/vList2"/>
    <dgm:cxn modelId="{68E9FCAD-213E-4F6C-B398-6C129A7B5EBB}" srcId="{96C82344-B7B3-46BC-B4B0-3BB50FBF47E1}" destId="{43AD5713-F39B-4151-BD36-A84972227EDF}" srcOrd="4" destOrd="0" parTransId="{FF0260C4-DF9D-4895-A5C4-0D28C5452058}" sibTransId="{3DC18838-78C8-4FA7-BA69-153C38A624B0}"/>
    <dgm:cxn modelId="{8F5979B2-2292-4FE2-8C63-08B5D1D7FAB5}" srcId="{4134E789-771A-4EDB-B8A7-1B5AFFB54A33}" destId="{A3FE7214-EDA1-44D2-A5D3-2CBD576A5CC4}" srcOrd="0" destOrd="0" parTransId="{1300CA79-7780-4ACC-BB71-AE55EC68E422}" sibTransId="{771D3F2D-19E9-4746-84AA-1B204951C847}"/>
    <dgm:cxn modelId="{20C00BD8-282E-1240-8D1D-BE7A7CCE39D0}" type="presOf" srcId="{96C82344-B7B3-46BC-B4B0-3BB50FBF47E1}" destId="{E330F062-980B-8649-B706-31CB739DB253}" srcOrd="0" destOrd="0" presId="urn:microsoft.com/office/officeart/2005/8/layout/vList2"/>
    <dgm:cxn modelId="{F2E8DBDA-B098-654C-ACC6-DA65159C5A9C}" type="presOf" srcId="{4134E789-771A-4EDB-B8A7-1B5AFFB54A33}" destId="{34AF120F-7A8A-5141-97F7-3F464ECEA7E1}" srcOrd="0" destOrd="0" presId="urn:microsoft.com/office/officeart/2005/8/layout/vList2"/>
    <dgm:cxn modelId="{450AFCBC-5A34-7349-8433-30863653351A}" type="presParOf" srcId="{A2117C39-8B07-984C-8F11-5905D28EE8A4}" destId="{34AF120F-7A8A-5141-97F7-3F464ECEA7E1}" srcOrd="0" destOrd="0" presId="urn:microsoft.com/office/officeart/2005/8/layout/vList2"/>
    <dgm:cxn modelId="{A650B3EB-26F3-2647-A65E-3E3D16612DC2}" type="presParOf" srcId="{A2117C39-8B07-984C-8F11-5905D28EE8A4}" destId="{F3A69051-31E0-0847-88D3-23811E565DCE}" srcOrd="1" destOrd="0" presId="urn:microsoft.com/office/officeart/2005/8/layout/vList2"/>
    <dgm:cxn modelId="{359DDBDD-9F4B-B146-B82B-AB3664E124D3}" type="presParOf" srcId="{A2117C39-8B07-984C-8F11-5905D28EE8A4}" destId="{E330F062-980B-8649-B706-31CB739DB253}" srcOrd="2" destOrd="0" presId="urn:microsoft.com/office/officeart/2005/8/layout/vList2"/>
    <dgm:cxn modelId="{22F83933-0B3C-1C4E-8729-2EE61A80B210}" type="presParOf" srcId="{A2117C39-8B07-984C-8F11-5905D28EE8A4}" destId="{57DE8F3D-A1A1-0D46-AC31-004CFF22440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54D76-D6FC-4ABB-A42E-E4FBCFBDBD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E1327D-69BA-40EC-A903-9B5CB6A17747}">
      <dgm:prSet/>
      <dgm:spPr/>
      <dgm:t>
        <a:bodyPr/>
        <a:lstStyle/>
        <a:p>
          <a:r>
            <a:rPr lang="en-GB"/>
            <a:t>If my name is Hiu Fu Leung (First name: Hiu Fu, Last name: Leung), can I board with just “Hiu Leung”?</a:t>
          </a:r>
          <a:endParaRPr lang="en-US"/>
        </a:p>
      </dgm:t>
    </dgm:pt>
    <dgm:pt modelId="{FAFD47CA-2D56-4344-BFDF-AE665ED1849C}" type="parTrans" cxnId="{ADA3880F-2B07-4CEB-9DEB-3AB8239754E2}">
      <dgm:prSet/>
      <dgm:spPr/>
      <dgm:t>
        <a:bodyPr/>
        <a:lstStyle/>
        <a:p>
          <a:endParaRPr lang="en-US"/>
        </a:p>
      </dgm:t>
    </dgm:pt>
    <dgm:pt modelId="{A35F9EB0-DBB5-40B2-A30E-CC47D410C651}" type="sibTrans" cxnId="{ADA3880F-2B07-4CEB-9DEB-3AB8239754E2}">
      <dgm:prSet/>
      <dgm:spPr/>
      <dgm:t>
        <a:bodyPr/>
        <a:lstStyle/>
        <a:p>
          <a:endParaRPr lang="en-US"/>
        </a:p>
      </dgm:t>
    </dgm:pt>
    <dgm:pt modelId="{BB0E215E-00C9-4302-9D3B-6975A14A99A4}">
      <dgm:prSet/>
      <dgm:spPr/>
      <dgm:t>
        <a:bodyPr/>
        <a:lstStyle/>
        <a:p>
          <a:r>
            <a:rPr lang="en-GB"/>
            <a:t>Yes, the B14 Question on the FAQ answered</a:t>
          </a:r>
          <a:r>
            <a:rPr lang="zh-TW"/>
            <a:t>，</a:t>
          </a:r>
          <a:r>
            <a:rPr lang="en-US"/>
            <a:t>B14</a:t>
          </a:r>
          <a:r>
            <a:rPr lang="zh-TW"/>
            <a:t>條款可以 </a:t>
          </a:r>
          <a:r>
            <a:rPr lang="en-GB" i="1" u="sng">
              <a:hlinkClick xmlns:r="http://schemas.openxmlformats.org/officeDocument/2006/relationships" r:id="rId1"/>
            </a:rPr>
            <a:t> https://www.coronavirus.gov.hk/eng/inbound-travel-faq.html?fbclid=IwAR3nsrDCAnBme_zwjwDOGtNNB5pzU9uf65Xstbmgz0_fLbxHjK752f9ls20#FAQB1</a:t>
          </a:r>
          <a:endParaRPr lang="en-US"/>
        </a:p>
      </dgm:t>
    </dgm:pt>
    <dgm:pt modelId="{8DB2290E-1797-4452-A289-5AF3757F45FE}" type="parTrans" cxnId="{68E963D2-53CE-403C-B8F4-3D368887A0BE}">
      <dgm:prSet/>
      <dgm:spPr/>
      <dgm:t>
        <a:bodyPr/>
        <a:lstStyle/>
        <a:p>
          <a:endParaRPr lang="en-US"/>
        </a:p>
      </dgm:t>
    </dgm:pt>
    <dgm:pt modelId="{A21CFF10-ACEB-4AB0-BB0B-92C183C76B88}" type="sibTrans" cxnId="{68E963D2-53CE-403C-B8F4-3D368887A0BE}">
      <dgm:prSet/>
      <dgm:spPr/>
      <dgm:t>
        <a:bodyPr/>
        <a:lstStyle/>
        <a:p>
          <a:endParaRPr lang="en-US"/>
        </a:p>
      </dgm:t>
    </dgm:pt>
    <dgm:pt modelId="{5F7D658B-9933-4AC9-8A20-042F7C334768}">
      <dgm:prSet/>
      <dgm:spPr/>
      <dgm:t>
        <a:bodyPr/>
        <a:lstStyle/>
        <a:p>
          <a:r>
            <a:rPr lang="en-GB"/>
            <a:t>Cathay Pacific used to approve GP signed vaccine letter, do they accept that now?</a:t>
          </a:r>
          <a:endParaRPr lang="en-US"/>
        </a:p>
      </dgm:t>
    </dgm:pt>
    <dgm:pt modelId="{ACAE24F2-2BF0-43DA-AF58-001CC7D5C67A}" type="parTrans" cxnId="{662F4FD5-FEE8-477E-A23F-80E3CC37EC62}">
      <dgm:prSet/>
      <dgm:spPr/>
      <dgm:t>
        <a:bodyPr/>
        <a:lstStyle/>
        <a:p>
          <a:endParaRPr lang="en-US"/>
        </a:p>
      </dgm:t>
    </dgm:pt>
    <dgm:pt modelId="{D494D4A6-20E4-4A7A-BC38-AD4F8B24201D}" type="sibTrans" cxnId="{662F4FD5-FEE8-477E-A23F-80E3CC37EC62}">
      <dgm:prSet/>
      <dgm:spPr/>
      <dgm:t>
        <a:bodyPr/>
        <a:lstStyle/>
        <a:p>
          <a:endParaRPr lang="en-US"/>
        </a:p>
      </dgm:t>
    </dgm:pt>
    <dgm:pt modelId="{3E1965B6-26C2-4B8B-992F-E1A6E943ACB7}">
      <dgm:prSet/>
      <dgm:spPr/>
      <dgm:t>
        <a:bodyPr/>
        <a:lstStyle/>
        <a:p>
          <a:r>
            <a:rPr lang="en-GB"/>
            <a:t>They have since changed the policy and only accept NHS Covid pass</a:t>
          </a:r>
          <a:endParaRPr lang="en-US"/>
        </a:p>
      </dgm:t>
    </dgm:pt>
    <dgm:pt modelId="{F320519F-C946-45AF-9F8D-2C61FAB94D1E}" type="parTrans" cxnId="{0A53A2CA-DF8D-4C1E-ADA1-CC44BC22210E}">
      <dgm:prSet/>
      <dgm:spPr/>
      <dgm:t>
        <a:bodyPr/>
        <a:lstStyle/>
        <a:p>
          <a:endParaRPr lang="en-US"/>
        </a:p>
      </dgm:t>
    </dgm:pt>
    <dgm:pt modelId="{97A640D8-0571-4AC9-922F-865021012A96}" type="sibTrans" cxnId="{0A53A2CA-DF8D-4C1E-ADA1-CC44BC22210E}">
      <dgm:prSet/>
      <dgm:spPr/>
      <dgm:t>
        <a:bodyPr/>
        <a:lstStyle/>
        <a:p>
          <a:endParaRPr lang="en-US"/>
        </a:p>
      </dgm:t>
    </dgm:pt>
    <dgm:pt modelId="{F7BCAB1F-8E99-436A-AF3A-1D027021FBEE}">
      <dgm:prSet/>
      <dgm:spPr/>
      <dgm:t>
        <a:bodyPr/>
        <a:lstStyle/>
        <a:p>
          <a:r>
            <a:rPr lang="en-GB"/>
            <a:t>What if the student is age 11 and under?</a:t>
          </a:r>
          <a:endParaRPr lang="en-US"/>
        </a:p>
      </dgm:t>
    </dgm:pt>
    <dgm:pt modelId="{DACDABC8-1257-42FE-8C64-8003CD5EA1B7}" type="parTrans" cxnId="{82FBA5A2-6D06-47BB-A1F0-2ABD8DD9C3B0}">
      <dgm:prSet/>
      <dgm:spPr/>
      <dgm:t>
        <a:bodyPr/>
        <a:lstStyle/>
        <a:p>
          <a:endParaRPr lang="en-US"/>
        </a:p>
      </dgm:t>
    </dgm:pt>
    <dgm:pt modelId="{BAD8CC40-8D9E-473A-83DD-F2093D542C53}" type="sibTrans" cxnId="{82FBA5A2-6D06-47BB-A1F0-2ABD8DD9C3B0}">
      <dgm:prSet/>
      <dgm:spPr/>
      <dgm:t>
        <a:bodyPr/>
        <a:lstStyle/>
        <a:p>
          <a:endParaRPr lang="en-US"/>
        </a:p>
      </dgm:t>
    </dgm:pt>
    <dgm:pt modelId="{20437AA8-8413-4918-8474-56FD980F8149}">
      <dgm:prSet/>
      <dgm:spPr/>
      <dgm:t>
        <a:bodyPr/>
        <a:lstStyle/>
        <a:p>
          <a:r>
            <a:rPr lang="en-GB"/>
            <a:t>They do not need to be vaccinated if accompanied by an adult that is fully vaccinated</a:t>
          </a:r>
          <a:endParaRPr lang="en-US"/>
        </a:p>
      </dgm:t>
    </dgm:pt>
    <dgm:pt modelId="{23A46B4C-686E-46D6-99C5-AD13F4CA4D1B}" type="parTrans" cxnId="{278C6000-751D-4223-AE03-772788B6C408}">
      <dgm:prSet/>
      <dgm:spPr/>
      <dgm:t>
        <a:bodyPr/>
        <a:lstStyle/>
        <a:p>
          <a:endParaRPr lang="en-US"/>
        </a:p>
      </dgm:t>
    </dgm:pt>
    <dgm:pt modelId="{5A076A4E-84EB-42DC-9DEC-C8D3B1DCA828}" type="sibTrans" cxnId="{278C6000-751D-4223-AE03-772788B6C408}">
      <dgm:prSet/>
      <dgm:spPr/>
      <dgm:t>
        <a:bodyPr/>
        <a:lstStyle/>
        <a:p>
          <a:endParaRPr lang="en-US"/>
        </a:p>
      </dgm:t>
    </dgm:pt>
    <dgm:pt modelId="{24C704B3-96C5-E04E-863A-7D430821977C}" type="pres">
      <dgm:prSet presAssocID="{5AA54D76-D6FC-4ABB-A42E-E4FBCFBDBDA2}" presName="linear" presStyleCnt="0">
        <dgm:presLayoutVars>
          <dgm:animLvl val="lvl"/>
          <dgm:resizeHandles val="exact"/>
        </dgm:presLayoutVars>
      </dgm:prSet>
      <dgm:spPr/>
    </dgm:pt>
    <dgm:pt modelId="{EC22D325-2434-CC45-9D99-C4892D0F0553}" type="pres">
      <dgm:prSet presAssocID="{F3E1327D-69BA-40EC-A903-9B5CB6A17747}" presName="parentText" presStyleLbl="node1" presStyleIdx="0" presStyleCnt="3">
        <dgm:presLayoutVars>
          <dgm:chMax val="0"/>
          <dgm:bulletEnabled val="1"/>
        </dgm:presLayoutVars>
      </dgm:prSet>
      <dgm:spPr/>
    </dgm:pt>
    <dgm:pt modelId="{13379FBC-3461-6044-8F06-6032FB6C592E}" type="pres">
      <dgm:prSet presAssocID="{F3E1327D-69BA-40EC-A903-9B5CB6A17747}" presName="childText" presStyleLbl="revTx" presStyleIdx="0" presStyleCnt="3">
        <dgm:presLayoutVars>
          <dgm:bulletEnabled val="1"/>
        </dgm:presLayoutVars>
      </dgm:prSet>
      <dgm:spPr/>
    </dgm:pt>
    <dgm:pt modelId="{1845EE20-5F19-DD44-86D7-2EE97363899B}" type="pres">
      <dgm:prSet presAssocID="{5F7D658B-9933-4AC9-8A20-042F7C334768}" presName="parentText" presStyleLbl="node1" presStyleIdx="1" presStyleCnt="3">
        <dgm:presLayoutVars>
          <dgm:chMax val="0"/>
          <dgm:bulletEnabled val="1"/>
        </dgm:presLayoutVars>
      </dgm:prSet>
      <dgm:spPr/>
    </dgm:pt>
    <dgm:pt modelId="{0BDC1505-F5B2-CF4E-99E7-C92F070985ED}" type="pres">
      <dgm:prSet presAssocID="{5F7D658B-9933-4AC9-8A20-042F7C334768}" presName="childText" presStyleLbl="revTx" presStyleIdx="1" presStyleCnt="3">
        <dgm:presLayoutVars>
          <dgm:bulletEnabled val="1"/>
        </dgm:presLayoutVars>
      </dgm:prSet>
      <dgm:spPr/>
    </dgm:pt>
    <dgm:pt modelId="{68568E0C-C350-A645-A3D2-C947A39A6000}" type="pres">
      <dgm:prSet presAssocID="{F7BCAB1F-8E99-436A-AF3A-1D027021FBEE}" presName="parentText" presStyleLbl="node1" presStyleIdx="2" presStyleCnt="3">
        <dgm:presLayoutVars>
          <dgm:chMax val="0"/>
          <dgm:bulletEnabled val="1"/>
        </dgm:presLayoutVars>
      </dgm:prSet>
      <dgm:spPr/>
    </dgm:pt>
    <dgm:pt modelId="{960CBD98-B720-8A42-8D4C-C68106A1ECDE}" type="pres">
      <dgm:prSet presAssocID="{F7BCAB1F-8E99-436A-AF3A-1D027021FBEE}" presName="childText" presStyleLbl="revTx" presStyleIdx="2" presStyleCnt="3">
        <dgm:presLayoutVars>
          <dgm:bulletEnabled val="1"/>
        </dgm:presLayoutVars>
      </dgm:prSet>
      <dgm:spPr/>
    </dgm:pt>
  </dgm:ptLst>
  <dgm:cxnLst>
    <dgm:cxn modelId="{278C6000-751D-4223-AE03-772788B6C408}" srcId="{F7BCAB1F-8E99-436A-AF3A-1D027021FBEE}" destId="{20437AA8-8413-4918-8474-56FD980F8149}" srcOrd="0" destOrd="0" parTransId="{23A46B4C-686E-46D6-99C5-AD13F4CA4D1B}" sibTransId="{5A076A4E-84EB-42DC-9DEC-C8D3B1DCA828}"/>
    <dgm:cxn modelId="{ADA3880F-2B07-4CEB-9DEB-3AB8239754E2}" srcId="{5AA54D76-D6FC-4ABB-A42E-E4FBCFBDBDA2}" destId="{F3E1327D-69BA-40EC-A903-9B5CB6A17747}" srcOrd="0" destOrd="0" parTransId="{FAFD47CA-2D56-4344-BFDF-AE665ED1849C}" sibTransId="{A35F9EB0-DBB5-40B2-A30E-CC47D410C651}"/>
    <dgm:cxn modelId="{519B6A2E-DCBA-6342-A317-7D44A6DC6222}" type="presOf" srcId="{3E1965B6-26C2-4B8B-992F-E1A6E943ACB7}" destId="{0BDC1505-F5B2-CF4E-99E7-C92F070985ED}" srcOrd="0" destOrd="0" presId="urn:microsoft.com/office/officeart/2005/8/layout/vList2"/>
    <dgm:cxn modelId="{78641E35-7490-ED41-9C1E-C576CEEF9A84}" type="presOf" srcId="{F7BCAB1F-8E99-436A-AF3A-1D027021FBEE}" destId="{68568E0C-C350-A645-A3D2-C947A39A6000}" srcOrd="0" destOrd="0" presId="urn:microsoft.com/office/officeart/2005/8/layout/vList2"/>
    <dgm:cxn modelId="{D3A0EE40-A73E-4747-902D-1E81EB2D3B56}" type="presOf" srcId="{F3E1327D-69BA-40EC-A903-9B5CB6A17747}" destId="{EC22D325-2434-CC45-9D99-C4892D0F0553}" srcOrd="0" destOrd="0" presId="urn:microsoft.com/office/officeart/2005/8/layout/vList2"/>
    <dgm:cxn modelId="{4CF3205E-4D63-FF4F-A9EF-84F948695F0E}" type="presOf" srcId="{5AA54D76-D6FC-4ABB-A42E-E4FBCFBDBDA2}" destId="{24C704B3-96C5-E04E-863A-7D430821977C}" srcOrd="0" destOrd="0" presId="urn:microsoft.com/office/officeart/2005/8/layout/vList2"/>
    <dgm:cxn modelId="{5F422660-4360-A343-96EC-00409AFDDCA8}" type="presOf" srcId="{5F7D658B-9933-4AC9-8A20-042F7C334768}" destId="{1845EE20-5F19-DD44-86D7-2EE97363899B}" srcOrd="0" destOrd="0" presId="urn:microsoft.com/office/officeart/2005/8/layout/vList2"/>
    <dgm:cxn modelId="{7AACCE6A-7E07-FA43-9901-4D80DEDF26AC}" type="presOf" srcId="{20437AA8-8413-4918-8474-56FD980F8149}" destId="{960CBD98-B720-8A42-8D4C-C68106A1ECDE}" srcOrd="0" destOrd="0" presId="urn:microsoft.com/office/officeart/2005/8/layout/vList2"/>
    <dgm:cxn modelId="{E490406B-863C-5D4E-AD2E-1E4607282EF4}" type="presOf" srcId="{BB0E215E-00C9-4302-9D3B-6975A14A99A4}" destId="{13379FBC-3461-6044-8F06-6032FB6C592E}" srcOrd="0" destOrd="0" presId="urn:microsoft.com/office/officeart/2005/8/layout/vList2"/>
    <dgm:cxn modelId="{82FBA5A2-6D06-47BB-A1F0-2ABD8DD9C3B0}" srcId="{5AA54D76-D6FC-4ABB-A42E-E4FBCFBDBDA2}" destId="{F7BCAB1F-8E99-436A-AF3A-1D027021FBEE}" srcOrd="2" destOrd="0" parTransId="{DACDABC8-1257-42FE-8C64-8003CD5EA1B7}" sibTransId="{BAD8CC40-8D9E-473A-83DD-F2093D542C53}"/>
    <dgm:cxn modelId="{0A53A2CA-DF8D-4C1E-ADA1-CC44BC22210E}" srcId="{5F7D658B-9933-4AC9-8A20-042F7C334768}" destId="{3E1965B6-26C2-4B8B-992F-E1A6E943ACB7}" srcOrd="0" destOrd="0" parTransId="{F320519F-C946-45AF-9F8D-2C61FAB94D1E}" sibTransId="{97A640D8-0571-4AC9-922F-865021012A96}"/>
    <dgm:cxn modelId="{68E963D2-53CE-403C-B8F4-3D368887A0BE}" srcId="{F3E1327D-69BA-40EC-A903-9B5CB6A17747}" destId="{BB0E215E-00C9-4302-9D3B-6975A14A99A4}" srcOrd="0" destOrd="0" parTransId="{8DB2290E-1797-4452-A289-5AF3757F45FE}" sibTransId="{A21CFF10-ACEB-4AB0-BB0B-92C183C76B88}"/>
    <dgm:cxn modelId="{662F4FD5-FEE8-477E-A23F-80E3CC37EC62}" srcId="{5AA54D76-D6FC-4ABB-A42E-E4FBCFBDBDA2}" destId="{5F7D658B-9933-4AC9-8A20-042F7C334768}" srcOrd="1" destOrd="0" parTransId="{ACAE24F2-2BF0-43DA-AF58-001CC7D5C67A}" sibTransId="{D494D4A6-20E4-4A7A-BC38-AD4F8B24201D}"/>
    <dgm:cxn modelId="{F98260E9-69F5-DC43-B9C3-2E97C1086A5D}" type="presParOf" srcId="{24C704B3-96C5-E04E-863A-7D430821977C}" destId="{EC22D325-2434-CC45-9D99-C4892D0F0553}" srcOrd="0" destOrd="0" presId="urn:microsoft.com/office/officeart/2005/8/layout/vList2"/>
    <dgm:cxn modelId="{75154E6D-FDF1-9449-8280-EF48BE7B770B}" type="presParOf" srcId="{24C704B3-96C5-E04E-863A-7D430821977C}" destId="{13379FBC-3461-6044-8F06-6032FB6C592E}" srcOrd="1" destOrd="0" presId="urn:microsoft.com/office/officeart/2005/8/layout/vList2"/>
    <dgm:cxn modelId="{04CF352E-5CF5-8247-AB3B-97C73625A0EC}" type="presParOf" srcId="{24C704B3-96C5-E04E-863A-7D430821977C}" destId="{1845EE20-5F19-DD44-86D7-2EE97363899B}" srcOrd="2" destOrd="0" presId="urn:microsoft.com/office/officeart/2005/8/layout/vList2"/>
    <dgm:cxn modelId="{8C178104-DF10-8848-AF55-A0D466034DB2}" type="presParOf" srcId="{24C704B3-96C5-E04E-863A-7D430821977C}" destId="{0BDC1505-F5B2-CF4E-99E7-C92F070985ED}" srcOrd="3" destOrd="0" presId="urn:microsoft.com/office/officeart/2005/8/layout/vList2"/>
    <dgm:cxn modelId="{67076614-7441-0947-BCD9-B9A7723C11E5}" type="presParOf" srcId="{24C704B3-96C5-E04E-863A-7D430821977C}" destId="{68568E0C-C350-A645-A3D2-C947A39A6000}" srcOrd="4" destOrd="0" presId="urn:microsoft.com/office/officeart/2005/8/layout/vList2"/>
    <dgm:cxn modelId="{D43EAF61-2169-424A-845A-F2D6A105D1D0}" type="presParOf" srcId="{24C704B3-96C5-E04E-863A-7D430821977C}" destId="{960CBD98-B720-8A42-8D4C-C68106A1ECD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A99A80-4715-4FF6-AFB0-C58A9CC0AD7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5C8AA70-F1C3-476D-B0F8-EC648DF6B54D}">
      <dgm:prSet/>
      <dgm:spPr/>
      <dgm:t>
        <a:bodyPr/>
        <a:lstStyle/>
        <a:p>
          <a:r>
            <a:rPr lang="en-US"/>
            <a:t>NHS Covid pass </a:t>
          </a:r>
        </a:p>
      </dgm:t>
    </dgm:pt>
    <dgm:pt modelId="{E05371B7-BC84-446F-B23C-3EE6A2055470}" type="parTrans" cxnId="{411B32B9-BE86-4654-BC94-E81FAC324F92}">
      <dgm:prSet/>
      <dgm:spPr/>
      <dgm:t>
        <a:bodyPr/>
        <a:lstStyle/>
        <a:p>
          <a:endParaRPr lang="en-US"/>
        </a:p>
      </dgm:t>
    </dgm:pt>
    <dgm:pt modelId="{2C630562-9D0F-4DAB-AAAE-B273008EB79D}" type="sibTrans" cxnId="{411B32B9-BE86-4654-BC94-E81FAC324F92}">
      <dgm:prSet/>
      <dgm:spPr/>
      <dgm:t>
        <a:bodyPr/>
        <a:lstStyle/>
        <a:p>
          <a:endParaRPr lang="en-US"/>
        </a:p>
      </dgm:t>
    </dgm:pt>
    <dgm:pt modelId="{B721EC65-EB68-4E07-92CD-4693A6FDB9FB}">
      <dgm:prSet/>
      <dgm:spPr/>
      <dgm:t>
        <a:bodyPr/>
        <a:lstStyle/>
        <a:p>
          <a:r>
            <a:rPr lang="en-US"/>
            <a:t>Posting and administering of the test kit</a:t>
          </a:r>
        </a:p>
      </dgm:t>
    </dgm:pt>
    <dgm:pt modelId="{27F1063B-77EA-4A22-910C-7A5B874DC1D6}" type="parTrans" cxnId="{CB3E1C36-0EED-4133-A950-738FAF613F59}">
      <dgm:prSet/>
      <dgm:spPr/>
      <dgm:t>
        <a:bodyPr/>
        <a:lstStyle/>
        <a:p>
          <a:endParaRPr lang="en-US"/>
        </a:p>
      </dgm:t>
    </dgm:pt>
    <dgm:pt modelId="{30D08EE7-1250-4D1D-8D00-8959D06DCF63}" type="sibTrans" cxnId="{CB3E1C36-0EED-4133-A950-738FAF613F59}">
      <dgm:prSet/>
      <dgm:spPr/>
      <dgm:t>
        <a:bodyPr/>
        <a:lstStyle/>
        <a:p>
          <a:endParaRPr lang="en-US"/>
        </a:p>
      </dgm:t>
    </dgm:pt>
    <dgm:pt modelId="{5C477FA8-826A-984B-B455-37380259AA9B}" type="pres">
      <dgm:prSet presAssocID="{A2A99A80-4715-4FF6-AFB0-C58A9CC0AD73}" presName="linear" presStyleCnt="0">
        <dgm:presLayoutVars>
          <dgm:animLvl val="lvl"/>
          <dgm:resizeHandles val="exact"/>
        </dgm:presLayoutVars>
      </dgm:prSet>
      <dgm:spPr/>
    </dgm:pt>
    <dgm:pt modelId="{7280915C-29D5-AE4F-9236-825F5AF89107}" type="pres">
      <dgm:prSet presAssocID="{35C8AA70-F1C3-476D-B0F8-EC648DF6B54D}" presName="parentText" presStyleLbl="node1" presStyleIdx="0" presStyleCnt="2">
        <dgm:presLayoutVars>
          <dgm:chMax val="0"/>
          <dgm:bulletEnabled val="1"/>
        </dgm:presLayoutVars>
      </dgm:prSet>
      <dgm:spPr/>
    </dgm:pt>
    <dgm:pt modelId="{4AC1C8F3-1A7C-B942-B1F5-9FE8416E33BA}" type="pres">
      <dgm:prSet presAssocID="{2C630562-9D0F-4DAB-AAAE-B273008EB79D}" presName="spacer" presStyleCnt="0"/>
      <dgm:spPr/>
    </dgm:pt>
    <dgm:pt modelId="{CEE29F76-82CC-024B-ACCD-3078AC043367}" type="pres">
      <dgm:prSet presAssocID="{B721EC65-EB68-4E07-92CD-4693A6FDB9FB}" presName="parentText" presStyleLbl="node1" presStyleIdx="1" presStyleCnt="2">
        <dgm:presLayoutVars>
          <dgm:chMax val="0"/>
          <dgm:bulletEnabled val="1"/>
        </dgm:presLayoutVars>
      </dgm:prSet>
      <dgm:spPr/>
    </dgm:pt>
  </dgm:ptLst>
  <dgm:cxnLst>
    <dgm:cxn modelId="{14CF2728-D5D0-A645-9CBD-DF5DAA6D8DEF}" type="presOf" srcId="{A2A99A80-4715-4FF6-AFB0-C58A9CC0AD73}" destId="{5C477FA8-826A-984B-B455-37380259AA9B}" srcOrd="0" destOrd="0" presId="urn:microsoft.com/office/officeart/2005/8/layout/vList2"/>
    <dgm:cxn modelId="{CB3E1C36-0EED-4133-A950-738FAF613F59}" srcId="{A2A99A80-4715-4FF6-AFB0-C58A9CC0AD73}" destId="{B721EC65-EB68-4E07-92CD-4693A6FDB9FB}" srcOrd="1" destOrd="0" parTransId="{27F1063B-77EA-4A22-910C-7A5B874DC1D6}" sibTransId="{30D08EE7-1250-4D1D-8D00-8959D06DCF63}"/>
    <dgm:cxn modelId="{53250F3E-AAC5-564C-AE92-F9EA7930CF93}" type="presOf" srcId="{B721EC65-EB68-4E07-92CD-4693A6FDB9FB}" destId="{CEE29F76-82CC-024B-ACCD-3078AC043367}" srcOrd="0" destOrd="0" presId="urn:microsoft.com/office/officeart/2005/8/layout/vList2"/>
    <dgm:cxn modelId="{411B32B9-BE86-4654-BC94-E81FAC324F92}" srcId="{A2A99A80-4715-4FF6-AFB0-C58A9CC0AD73}" destId="{35C8AA70-F1C3-476D-B0F8-EC648DF6B54D}" srcOrd="0" destOrd="0" parTransId="{E05371B7-BC84-446F-B23C-3EE6A2055470}" sibTransId="{2C630562-9D0F-4DAB-AAAE-B273008EB79D}"/>
    <dgm:cxn modelId="{C3111FD7-1D89-6245-BD83-BD7714C0FE06}" type="presOf" srcId="{35C8AA70-F1C3-476D-B0F8-EC648DF6B54D}" destId="{7280915C-29D5-AE4F-9236-825F5AF89107}" srcOrd="0" destOrd="0" presId="urn:microsoft.com/office/officeart/2005/8/layout/vList2"/>
    <dgm:cxn modelId="{33C441BC-7A05-5F44-8A57-DEF8CD9B15BE}" type="presParOf" srcId="{5C477FA8-826A-984B-B455-37380259AA9B}" destId="{7280915C-29D5-AE4F-9236-825F5AF89107}" srcOrd="0" destOrd="0" presId="urn:microsoft.com/office/officeart/2005/8/layout/vList2"/>
    <dgm:cxn modelId="{A459C546-64CF-3E4C-944B-18967D7AFD3D}" type="presParOf" srcId="{5C477FA8-826A-984B-B455-37380259AA9B}" destId="{4AC1C8F3-1A7C-B942-B1F5-9FE8416E33BA}" srcOrd="1" destOrd="0" presId="urn:microsoft.com/office/officeart/2005/8/layout/vList2"/>
    <dgm:cxn modelId="{5183030D-D1D4-7F4F-B263-0733ED52CD91}" type="presParOf" srcId="{5C477FA8-826A-984B-B455-37380259AA9B}" destId="{CEE29F76-82CC-024B-ACCD-3078AC04336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EEA89-3C5B-4140-8FEA-02390787CD3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D9BAA6C-33F6-45A6-803A-307EDF0AB2FD}">
      <dgm:prSet/>
      <dgm:spPr/>
      <dgm:t>
        <a:bodyPr/>
        <a:lstStyle/>
        <a:p>
          <a:r>
            <a:rPr lang="en-US"/>
            <a:t>Indirect flight via Europe</a:t>
          </a:r>
        </a:p>
      </dgm:t>
    </dgm:pt>
    <dgm:pt modelId="{65BE99E6-3886-4D96-95FA-B2D8891604E1}" type="parTrans" cxnId="{C44E0512-F300-46EF-B345-AD0F2A70677E}">
      <dgm:prSet/>
      <dgm:spPr/>
      <dgm:t>
        <a:bodyPr/>
        <a:lstStyle/>
        <a:p>
          <a:endParaRPr lang="en-US"/>
        </a:p>
      </dgm:t>
    </dgm:pt>
    <dgm:pt modelId="{BB0B8ED5-17E4-455F-B52E-8EC7B811681B}" type="sibTrans" cxnId="{C44E0512-F300-46EF-B345-AD0F2A70677E}">
      <dgm:prSet/>
      <dgm:spPr/>
      <dgm:t>
        <a:bodyPr/>
        <a:lstStyle/>
        <a:p>
          <a:endParaRPr lang="en-US"/>
        </a:p>
      </dgm:t>
    </dgm:pt>
    <dgm:pt modelId="{B8DD062E-3F54-4806-8C4B-1212747A7368}">
      <dgm:prSet/>
      <dgm:spPr/>
      <dgm:t>
        <a:bodyPr/>
        <a:lstStyle/>
        <a:p>
          <a:r>
            <a:rPr lang="en-US"/>
            <a:t>Testing before flight</a:t>
          </a:r>
        </a:p>
      </dgm:t>
    </dgm:pt>
    <dgm:pt modelId="{5D9A9717-F35E-4919-B190-7F8D1E4EE7FF}" type="parTrans" cxnId="{E8ABAFE2-22E9-4419-8D5A-21347113DC20}">
      <dgm:prSet/>
      <dgm:spPr/>
      <dgm:t>
        <a:bodyPr/>
        <a:lstStyle/>
        <a:p>
          <a:endParaRPr lang="en-US"/>
        </a:p>
      </dgm:t>
    </dgm:pt>
    <dgm:pt modelId="{F25814D7-4B9C-4E52-88CD-26B40663EB5B}" type="sibTrans" cxnId="{E8ABAFE2-22E9-4419-8D5A-21347113DC20}">
      <dgm:prSet/>
      <dgm:spPr/>
      <dgm:t>
        <a:bodyPr/>
        <a:lstStyle/>
        <a:p>
          <a:endParaRPr lang="en-US"/>
        </a:p>
      </dgm:t>
    </dgm:pt>
    <dgm:pt modelId="{13EC15A0-3EE0-4396-B601-756B61557854}">
      <dgm:prSet/>
      <dgm:spPr/>
      <dgm:t>
        <a:bodyPr/>
        <a:lstStyle/>
        <a:p>
          <a:r>
            <a:rPr lang="en-US" dirty="0"/>
            <a:t>Testing at transit (Dual PCR, must check individual country requirements whether antibody test is needed)</a:t>
          </a:r>
        </a:p>
      </dgm:t>
    </dgm:pt>
    <dgm:pt modelId="{3341D56B-6677-42DA-9903-04E0D00B93F4}" type="parTrans" cxnId="{597F934C-4C47-48BA-84D8-C4494CA65C1B}">
      <dgm:prSet/>
      <dgm:spPr/>
      <dgm:t>
        <a:bodyPr/>
        <a:lstStyle/>
        <a:p>
          <a:endParaRPr lang="en-US"/>
        </a:p>
      </dgm:t>
    </dgm:pt>
    <dgm:pt modelId="{161C40BB-6781-4244-AB9D-F69452C37A47}" type="sibTrans" cxnId="{597F934C-4C47-48BA-84D8-C4494CA65C1B}">
      <dgm:prSet/>
      <dgm:spPr/>
      <dgm:t>
        <a:bodyPr/>
        <a:lstStyle/>
        <a:p>
          <a:endParaRPr lang="en-US"/>
        </a:p>
      </dgm:t>
    </dgm:pt>
    <dgm:pt modelId="{18F00C75-3009-4441-BABF-C5985E128730}">
      <dgm:prSet/>
      <dgm:spPr/>
      <dgm:t>
        <a:bodyPr/>
        <a:lstStyle/>
        <a:p>
          <a:r>
            <a:rPr lang="en-US"/>
            <a:t>Health code approval by UK embassy and transit embassy (min 3 hours before first flight)</a:t>
          </a:r>
        </a:p>
      </dgm:t>
    </dgm:pt>
    <dgm:pt modelId="{2007D100-60EA-4557-B8FF-12A3A6C1830D}" type="parTrans" cxnId="{4ED6C070-D4B1-4612-A6F5-756E20577CD1}">
      <dgm:prSet/>
      <dgm:spPr/>
      <dgm:t>
        <a:bodyPr/>
        <a:lstStyle/>
        <a:p>
          <a:endParaRPr lang="en-US"/>
        </a:p>
      </dgm:t>
    </dgm:pt>
    <dgm:pt modelId="{A3BBEEC8-34D9-4C53-8903-4D8EA9B5D60B}" type="sibTrans" cxnId="{4ED6C070-D4B1-4612-A6F5-756E20577CD1}">
      <dgm:prSet/>
      <dgm:spPr/>
      <dgm:t>
        <a:bodyPr/>
        <a:lstStyle/>
        <a:p>
          <a:endParaRPr lang="en-US"/>
        </a:p>
      </dgm:t>
    </dgm:pt>
    <dgm:pt modelId="{5C03FDFF-F41E-4F95-9C2B-66947A417626}">
      <dgm:prSet/>
      <dgm:spPr/>
      <dgm:t>
        <a:bodyPr/>
        <a:lstStyle/>
        <a:p>
          <a:r>
            <a:rPr lang="en-US"/>
            <a:t>If had covid, needs to submit for pre-approval 6 weeks before flight</a:t>
          </a:r>
        </a:p>
      </dgm:t>
    </dgm:pt>
    <dgm:pt modelId="{92A597D1-66FB-442E-B7E9-5CC7F7F5A667}" type="parTrans" cxnId="{D8431693-7477-46AD-B28D-0FE0830FFDB4}">
      <dgm:prSet/>
      <dgm:spPr/>
      <dgm:t>
        <a:bodyPr/>
        <a:lstStyle/>
        <a:p>
          <a:endParaRPr lang="en-US"/>
        </a:p>
      </dgm:t>
    </dgm:pt>
    <dgm:pt modelId="{E61F6F97-7665-4020-87A9-6D782FE80B3B}" type="sibTrans" cxnId="{D8431693-7477-46AD-B28D-0FE0830FFDB4}">
      <dgm:prSet/>
      <dgm:spPr/>
      <dgm:t>
        <a:bodyPr/>
        <a:lstStyle/>
        <a:p>
          <a:endParaRPr lang="en-US"/>
        </a:p>
      </dgm:t>
    </dgm:pt>
    <dgm:pt modelId="{D1CD94C3-9452-4141-90FF-70307A087A66}" type="pres">
      <dgm:prSet presAssocID="{762EEA89-3C5B-4140-8FEA-02390787CD3F}" presName="vert0" presStyleCnt="0">
        <dgm:presLayoutVars>
          <dgm:dir/>
          <dgm:animOne val="branch"/>
          <dgm:animLvl val="lvl"/>
        </dgm:presLayoutVars>
      </dgm:prSet>
      <dgm:spPr/>
    </dgm:pt>
    <dgm:pt modelId="{9383C64E-5A16-D940-B733-86DFEB956FEA}" type="pres">
      <dgm:prSet presAssocID="{AD9BAA6C-33F6-45A6-803A-307EDF0AB2FD}" presName="thickLine" presStyleLbl="alignNode1" presStyleIdx="0" presStyleCnt="5"/>
      <dgm:spPr/>
    </dgm:pt>
    <dgm:pt modelId="{5C08EDC3-F641-B443-AEF6-C4B323672672}" type="pres">
      <dgm:prSet presAssocID="{AD9BAA6C-33F6-45A6-803A-307EDF0AB2FD}" presName="horz1" presStyleCnt="0"/>
      <dgm:spPr/>
    </dgm:pt>
    <dgm:pt modelId="{8C1112AD-38A2-E341-B3DE-2A83D6C3E873}" type="pres">
      <dgm:prSet presAssocID="{AD9BAA6C-33F6-45A6-803A-307EDF0AB2FD}" presName="tx1" presStyleLbl="revTx" presStyleIdx="0" presStyleCnt="5"/>
      <dgm:spPr/>
    </dgm:pt>
    <dgm:pt modelId="{8C03A76B-4A40-9348-823A-7D0747E5C270}" type="pres">
      <dgm:prSet presAssocID="{AD9BAA6C-33F6-45A6-803A-307EDF0AB2FD}" presName="vert1" presStyleCnt="0"/>
      <dgm:spPr/>
    </dgm:pt>
    <dgm:pt modelId="{7F511806-BA28-3E47-B53A-8D0D0691A9E8}" type="pres">
      <dgm:prSet presAssocID="{B8DD062E-3F54-4806-8C4B-1212747A7368}" presName="thickLine" presStyleLbl="alignNode1" presStyleIdx="1" presStyleCnt="5"/>
      <dgm:spPr/>
    </dgm:pt>
    <dgm:pt modelId="{7207BE27-8853-3443-A1F7-2372FE0235E3}" type="pres">
      <dgm:prSet presAssocID="{B8DD062E-3F54-4806-8C4B-1212747A7368}" presName="horz1" presStyleCnt="0"/>
      <dgm:spPr/>
    </dgm:pt>
    <dgm:pt modelId="{3AE8D739-B81B-154F-A8FE-2FC2159739AD}" type="pres">
      <dgm:prSet presAssocID="{B8DD062E-3F54-4806-8C4B-1212747A7368}" presName="tx1" presStyleLbl="revTx" presStyleIdx="1" presStyleCnt="5"/>
      <dgm:spPr/>
    </dgm:pt>
    <dgm:pt modelId="{C7A05AEF-0AA2-154A-AC10-93C90A677926}" type="pres">
      <dgm:prSet presAssocID="{B8DD062E-3F54-4806-8C4B-1212747A7368}" presName="vert1" presStyleCnt="0"/>
      <dgm:spPr/>
    </dgm:pt>
    <dgm:pt modelId="{99182D88-79CC-B24A-AF50-83BF2882CE90}" type="pres">
      <dgm:prSet presAssocID="{13EC15A0-3EE0-4396-B601-756B61557854}" presName="thickLine" presStyleLbl="alignNode1" presStyleIdx="2" presStyleCnt="5"/>
      <dgm:spPr/>
    </dgm:pt>
    <dgm:pt modelId="{6E52D890-9FDE-6C43-9F90-2A4A23B405D9}" type="pres">
      <dgm:prSet presAssocID="{13EC15A0-3EE0-4396-B601-756B61557854}" presName="horz1" presStyleCnt="0"/>
      <dgm:spPr/>
    </dgm:pt>
    <dgm:pt modelId="{22B29D04-EC19-D643-95F4-B4816E1DAF0E}" type="pres">
      <dgm:prSet presAssocID="{13EC15A0-3EE0-4396-B601-756B61557854}" presName="tx1" presStyleLbl="revTx" presStyleIdx="2" presStyleCnt="5"/>
      <dgm:spPr/>
    </dgm:pt>
    <dgm:pt modelId="{727C6A3C-F771-394D-A58C-7B694B890157}" type="pres">
      <dgm:prSet presAssocID="{13EC15A0-3EE0-4396-B601-756B61557854}" presName="vert1" presStyleCnt="0"/>
      <dgm:spPr/>
    </dgm:pt>
    <dgm:pt modelId="{58D130B8-2384-7649-AEC9-19C082231A3E}" type="pres">
      <dgm:prSet presAssocID="{18F00C75-3009-4441-BABF-C5985E128730}" presName="thickLine" presStyleLbl="alignNode1" presStyleIdx="3" presStyleCnt="5"/>
      <dgm:spPr/>
    </dgm:pt>
    <dgm:pt modelId="{2BBF0B80-ADD1-9A49-A418-571CFF2A1666}" type="pres">
      <dgm:prSet presAssocID="{18F00C75-3009-4441-BABF-C5985E128730}" presName="horz1" presStyleCnt="0"/>
      <dgm:spPr/>
    </dgm:pt>
    <dgm:pt modelId="{9AD467FF-E148-F740-A021-F00352CFBA6F}" type="pres">
      <dgm:prSet presAssocID="{18F00C75-3009-4441-BABF-C5985E128730}" presName="tx1" presStyleLbl="revTx" presStyleIdx="3" presStyleCnt="5"/>
      <dgm:spPr/>
    </dgm:pt>
    <dgm:pt modelId="{19362095-09BC-5141-BAAC-7BE816FF5DEE}" type="pres">
      <dgm:prSet presAssocID="{18F00C75-3009-4441-BABF-C5985E128730}" presName="vert1" presStyleCnt="0"/>
      <dgm:spPr/>
    </dgm:pt>
    <dgm:pt modelId="{851223EB-80FB-ED44-8B7D-08A18F2B6FCF}" type="pres">
      <dgm:prSet presAssocID="{5C03FDFF-F41E-4F95-9C2B-66947A417626}" presName="thickLine" presStyleLbl="alignNode1" presStyleIdx="4" presStyleCnt="5"/>
      <dgm:spPr/>
    </dgm:pt>
    <dgm:pt modelId="{E6AF4A5C-075B-6546-B28D-618B7D523A4A}" type="pres">
      <dgm:prSet presAssocID="{5C03FDFF-F41E-4F95-9C2B-66947A417626}" presName="horz1" presStyleCnt="0"/>
      <dgm:spPr/>
    </dgm:pt>
    <dgm:pt modelId="{12C1DBCD-9AC9-354E-8A47-C2BB2AE11DA3}" type="pres">
      <dgm:prSet presAssocID="{5C03FDFF-F41E-4F95-9C2B-66947A417626}" presName="tx1" presStyleLbl="revTx" presStyleIdx="4" presStyleCnt="5"/>
      <dgm:spPr/>
    </dgm:pt>
    <dgm:pt modelId="{FC0B17DF-74B1-234E-9DA6-E7E703254CF8}" type="pres">
      <dgm:prSet presAssocID="{5C03FDFF-F41E-4F95-9C2B-66947A417626}" presName="vert1" presStyleCnt="0"/>
      <dgm:spPr/>
    </dgm:pt>
  </dgm:ptLst>
  <dgm:cxnLst>
    <dgm:cxn modelId="{C44E0512-F300-46EF-B345-AD0F2A70677E}" srcId="{762EEA89-3C5B-4140-8FEA-02390787CD3F}" destId="{AD9BAA6C-33F6-45A6-803A-307EDF0AB2FD}" srcOrd="0" destOrd="0" parTransId="{65BE99E6-3886-4D96-95FA-B2D8891604E1}" sibTransId="{BB0B8ED5-17E4-455F-B52E-8EC7B811681B}"/>
    <dgm:cxn modelId="{FA4B0848-9558-BA47-BAB1-B4AFC4695C3D}" type="presOf" srcId="{762EEA89-3C5B-4140-8FEA-02390787CD3F}" destId="{D1CD94C3-9452-4141-90FF-70307A087A66}" srcOrd="0" destOrd="0" presId="urn:microsoft.com/office/officeart/2008/layout/LinedList"/>
    <dgm:cxn modelId="{597F934C-4C47-48BA-84D8-C4494CA65C1B}" srcId="{762EEA89-3C5B-4140-8FEA-02390787CD3F}" destId="{13EC15A0-3EE0-4396-B601-756B61557854}" srcOrd="2" destOrd="0" parTransId="{3341D56B-6677-42DA-9903-04E0D00B93F4}" sibTransId="{161C40BB-6781-4244-AB9D-F69452C37A47}"/>
    <dgm:cxn modelId="{4ED6C070-D4B1-4612-A6F5-756E20577CD1}" srcId="{762EEA89-3C5B-4140-8FEA-02390787CD3F}" destId="{18F00C75-3009-4441-BABF-C5985E128730}" srcOrd="3" destOrd="0" parTransId="{2007D100-60EA-4557-B8FF-12A3A6C1830D}" sibTransId="{A3BBEEC8-34D9-4C53-8903-4D8EA9B5D60B}"/>
    <dgm:cxn modelId="{6F92B182-58DE-314A-9F5E-F8BAD1808543}" type="presOf" srcId="{5C03FDFF-F41E-4F95-9C2B-66947A417626}" destId="{12C1DBCD-9AC9-354E-8A47-C2BB2AE11DA3}" srcOrd="0" destOrd="0" presId="urn:microsoft.com/office/officeart/2008/layout/LinedList"/>
    <dgm:cxn modelId="{D8431693-7477-46AD-B28D-0FE0830FFDB4}" srcId="{762EEA89-3C5B-4140-8FEA-02390787CD3F}" destId="{5C03FDFF-F41E-4F95-9C2B-66947A417626}" srcOrd="4" destOrd="0" parTransId="{92A597D1-66FB-442E-B7E9-5CC7F7F5A667}" sibTransId="{E61F6F97-7665-4020-87A9-6D782FE80B3B}"/>
    <dgm:cxn modelId="{CA8EEB9F-2542-7141-ADB1-74C7C97D7A50}" type="presOf" srcId="{B8DD062E-3F54-4806-8C4B-1212747A7368}" destId="{3AE8D739-B81B-154F-A8FE-2FC2159739AD}" srcOrd="0" destOrd="0" presId="urn:microsoft.com/office/officeart/2008/layout/LinedList"/>
    <dgm:cxn modelId="{4C3161B1-4B34-3A43-AF46-FA59F4062D84}" type="presOf" srcId="{AD9BAA6C-33F6-45A6-803A-307EDF0AB2FD}" destId="{8C1112AD-38A2-E341-B3DE-2A83D6C3E873}" srcOrd="0" destOrd="0" presId="urn:microsoft.com/office/officeart/2008/layout/LinedList"/>
    <dgm:cxn modelId="{E8ABAFE2-22E9-4419-8D5A-21347113DC20}" srcId="{762EEA89-3C5B-4140-8FEA-02390787CD3F}" destId="{B8DD062E-3F54-4806-8C4B-1212747A7368}" srcOrd="1" destOrd="0" parTransId="{5D9A9717-F35E-4919-B190-7F8D1E4EE7FF}" sibTransId="{F25814D7-4B9C-4E52-88CD-26B40663EB5B}"/>
    <dgm:cxn modelId="{4045C5E3-7B89-FC4B-89BE-5914071F1A81}" type="presOf" srcId="{13EC15A0-3EE0-4396-B601-756B61557854}" destId="{22B29D04-EC19-D643-95F4-B4816E1DAF0E}" srcOrd="0" destOrd="0" presId="urn:microsoft.com/office/officeart/2008/layout/LinedList"/>
    <dgm:cxn modelId="{0F3FBFFB-454D-A646-82BD-0316D2D8D5AC}" type="presOf" srcId="{18F00C75-3009-4441-BABF-C5985E128730}" destId="{9AD467FF-E148-F740-A021-F00352CFBA6F}" srcOrd="0" destOrd="0" presId="urn:microsoft.com/office/officeart/2008/layout/LinedList"/>
    <dgm:cxn modelId="{682DCAEE-575B-AA4B-AE58-FD23D3DB5BF4}" type="presParOf" srcId="{D1CD94C3-9452-4141-90FF-70307A087A66}" destId="{9383C64E-5A16-D940-B733-86DFEB956FEA}" srcOrd="0" destOrd="0" presId="urn:microsoft.com/office/officeart/2008/layout/LinedList"/>
    <dgm:cxn modelId="{5301A5CF-4D83-BD4C-B3EF-69D97C15E3BF}" type="presParOf" srcId="{D1CD94C3-9452-4141-90FF-70307A087A66}" destId="{5C08EDC3-F641-B443-AEF6-C4B323672672}" srcOrd="1" destOrd="0" presId="urn:microsoft.com/office/officeart/2008/layout/LinedList"/>
    <dgm:cxn modelId="{F530D461-7ACA-9E41-AB4B-F9025F9EA8E4}" type="presParOf" srcId="{5C08EDC3-F641-B443-AEF6-C4B323672672}" destId="{8C1112AD-38A2-E341-B3DE-2A83D6C3E873}" srcOrd="0" destOrd="0" presId="urn:microsoft.com/office/officeart/2008/layout/LinedList"/>
    <dgm:cxn modelId="{CE4F86D3-373C-8B42-9466-C599385E3BA2}" type="presParOf" srcId="{5C08EDC3-F641-B443-AEF6-C4B323672672}" destId="{8C03A76B-4A40-9348-823A-7D0747E5C270}" srcOrd="1" destOrd="0" presId="urn:microsoft.com/office/officeart/2008/layout/LinedList"/>
    <dgm:cxn modelId="{18B77CB2-C187-0D41-A0DC-E0E58028D178}" type="presParOf" srcId="{D1CD94C3-9452-4141-90FF-70307A087A66}" destId="{7F511806-BA28-3E47-B53A-8D0D0691A9E8}" srcOrd="2" destOrd="0" presId="urn:microsoft.com/office/officeart/2008/layout/LinedList"/>
    <dgm:cxn modelId="{958EB116-7E18-384A-95EE-29A212516A1D}" type="presParOf" srcId="{D1CD94C3-9452-4141-90FF-70307A087A66}" destId="{7207BE27-8853-3443-A1F7-2372FE0235E3}" srcOrd="3" destOrd="0" presId="urn:microsoft.com/office/officeart/2008/layout/LinedList"/>
    <dgm:cxn modelId="{904A4915-71F8-204F-83A9-E52463BFFE79}" type="presParOf" srcId="{7207BE27-8853-3443-A1F7-2372FE0235E3}" destId="{3AE8D739-B81B-154F-A8FE-2FC2159739AD}" srcOrd="0" destOrd="0" presId="urn:microsoft.com/office/officeart/2008/layout/LinedList"/>
    <dgm:cxn modelId="{A840B177-85D3-1045-A54C-DAF6F2DCCB99}" type="presParOf" srcId="{7207BE27-8853-3443-A1F7-2372FE0235E3}" destId="{C7A05AEF-0AA2-154A-AC10-93C90A677926}" srcOrd="1" destOrd="0" presId="urn:microsoft.com/office/officeart/2008/layout/LinedList"/>
    <dgm:cxn modelId="{18A5A33E-5DC1-CF4D-9021-78B83550AAAE}" type="presParOf" srcId="{D1CD94C3-9452-4141-90FF-70307A087A66}" destId="{99182D88-79CC-B24A-AF50-83BF2882CE90}" srcOrd="4" destOrd="0" presId="urn:microsoft.com/office/officeart/2008/layout/LinedList"/>
    <dgm:cxn modelId="{599FEF3C-33DD-4B42-B4AB-FF46D35D7201}" type="presParOf" srcId="{D1CD94C3-9452-4141-90FF-70307A087A66}" destId="{6E52D890-9FDE-6C43-9F90-2A4A23B405D9}" srcOrd="5" destOrd="0" presId="urn:microsoft.com/office/officeart/2008/layout/LinedList"/>
    <dgm:cxn modelId="{254185F8-2985-114D-A680-22ADC92AE324}" type="presParOf" srcId="{6E52D890-9FDE-6C43-9F90-2A4A23B405D9}" destId="{22B29D04-EC19-D643-95F4-B4816E1DAF0E}" srcOrd="0" destOrd="0" presId="urn:microsoft.com/office/officeart/2008/layout/LinedList"/>
    <dgm:cxn modelId="{94646DF5-0A5A-A042-B199-AF04A0CA0C55}" type="presParOf" srcId="{6E52D890-9FDE-6C43-9F90-2A4A23B405D9}" destId="{727C6A3C-F771-394D-A58C-7B694B890157}" srcOrd="1" destOrd="0" presId="urn:microsoft.com/office/officeart/2008/layout/LinedList"/>
    <dgm:cxn modelId="{0FF150C7-461F-C246-A1E3-DEA346F4BEC2}" type="presParOf" srcId="{D1CD94C3-9452-4141-90FF-70307A087A66}" destId="{58D130B8-2384-7649-AEC9-19C082231A3E}" srcOrd="6" destOrd="0" presId="urn:microsoft.com/office/officeart/2008/layout/LinedList"/>
    <dgm:cxn modelId="{4D3BF5D6-0D2D-144D-B189-6188875015D4}" type="presParOf" srcId="{D1CD94C3-9452-4141-90FF-70307A087A66}" destId="{2BBF0B80-ADD1-9A49-A418-571CFF2A1666}" srcOrd="7" destOrd="0" presId="urn:microsoft.com/office/officeart/2008/layout/LinedList"/>
    <dgm:cxn modelId="{B3242E94-DBC4-6C4F-8909-F0580845D28C}" type="presParOf" srcId="{2BBF0B80-ADD1-9A49-A418-571CFF2A1666}" destId="{9AD467FF-E148-F740-A021-F00352CFBA6F}" srcOrd="0" destOrd="0" presId="urn:microsoft.com/office/officeart/2008/layout/LinedList"/>
    <dgm:cxn modelId="{C398E6C2-9046-B942-83D5-219B12075408}" type="presParOf" srcId="{2BBF0B80-ADD1-9A49-A418-571CFF2A1666}" destId="{19362095-09BC-5141-BAAC-7BE816FF5DEE}" srcOrd="1" destOrd="0" presId="urn:microsoft.com/office/officeart/2008/layout/LinedList"/>
    <dgm:cxn modelId="{FAA2B348-41CB-C24C-81CA-3FDD05A2731B}" type="presParOf" srcId="{D1CD94C3-9452-4141-90FF-70307A087A66}" destId="{851223EB-80FB-ED44-8B7D-08A18F2B6FCF}" srcOrd="8" destOrd="0" presId="urn:microsoft.com/office/officeart/2008/layout/LinedList"/>
    <dgm:cxn modelId="{41B8AB93-4999-5F43-BF4B-FBE59D423DAE}" type="presParOf" srcId="{D1CD94C3-9452-4141-90FF-70307A087A66}" destId="{E6AF4A5C-075B-6546-B28D-618B7D523A4A}" srcOrd="9" destOrd="0" presId="urn:microsoft.com/office/officeart/2008/layout/LinedList"/>
    <dgm:cxn modelId="{B53D541E-2F8B-6247-87FA-0BE96AFE5E95}" type="presParOf" srcId="{E6AF4A5C-075B-6546-B28D-618B7D523A4A}" destId="{12C1DBCD-9AC9-354E-8A47-C2BB2AE11DA3}" srcOrd="0" destOrd="0" presId="urn:microsoft.com/office/officeart/2008/layout/LinedList"/>
    <dgm:cxn modelId="{5C24C792-8B3A-5642-A4B0-E311390DE92C}" type="presParOf" srcId="{E6AF4A5C-075B-6546-B28D-618B7D523A4A}" destId="{FC0B17DF-74B1-234E-9DA6-E7E703254C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E67577-E8BC-4816-96A9-05F84AA0313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9FFA242-A83B-49F4-AD97-06F0FCD0DA50}">
      <dgm:prSet/>
      <dgm:spPr/>
      <dgm:t>
        <a:bodyPr/>
        <a:lstStyle/>
        <a:p>
          <a:r>
            <a:rPr lang="en-US"/>
            <a:t>Stopover flight to Singapore or Hong Kong (Follow Singapore/HK entry requirements)</a:t>
          </a:r>
        </a:p>
      </dgm:t>
    </dgm:pt>
    <dgm:pt modelId="{90A39319-9D9F-41E5-B969-9E945727E2D8}" type="parTrans" cxnId="{3405C2CE-AA6C-40CA-8D21-4B48A0DA2A8F}">
      <dgm:prSet/>
      <dgm:spPr/>
      <dgm:t>
        <a:bodyPr/>
        <a:lstStyle/>
        <a:p>
          <a:endParaRPr lang="en-US"/>
        </a:p>
      </dgm:t>
    </dgm:pt>
    <dgm:pt modelId="{9BE9F1BF-5A42-4563-9708-0BD9126B50FC}" type="sibTrans" cxnId="{3405C2CE-AA6C-40CA-8D21-4B48A0DA2A8F}">
      <dgm:prSet/>
      <dgm:spPr/>
      <dgm:t>
        <a:bodyPr/>
        <a:lstStyle/>
        <a:p>
          <a:endParaRPr lang="en-US"/>
        </a:p>
      </dgm:t>
    </dgm:pt>
    <dgm:pt modelId="{BFE4278C-AB5C-4DB8-A1C7-CF03FF94F823}">
      <dgm:prSet/>
      <dgm:spPr/>
      <dgm:t>
        <a:bodyPr/>
        <a:lstStyle/>
        <a:p>
          <a:r>
            <a:rPr lang="en-US"/>
            <a:t>Both required health code and dual PCR test from UK Chinese embassy before boarding</a:t>
          </a:r>
        </a:p>
      </dgm:t>
    </dgm:pt>
    <dgm:pt modelId="{34D2B082-A858-41DB-BF6A-5528BEDBE76E}" type="parTrans" cxnId="{DD53E0E3-642D-40C3-9FA5-5AC5EA40E806}">
      <dgm:prSet/>
      <dgm:spPr/>
      <dgm:t>
        <a:bodyPr/>
        <a:lstStyle/>
        <a:p>
          <a:endParaRPr lang="en-US"/>
        </a:p>
      </dgm:t>
    </dgm:pt>
    <dgm:pt modelId="{E126831E-6253-4FF4-A9ED-9B7F310739D7}" type="sibTrans" cxnId="{DD53E0E3-642D-40C3-9FA5-5AC5EA40E806}">
      <dgm:prSet/>
      <dgm:spPr/>
      <dgm:t>
        <a:bodyPr/>
        <a:lstStyle/>
        <a:p>
          <a:endParaRPr lang="en-US"/>
        </a:p>
      </dgm:t>
    </dgm:pt>
    <dgm:pt modelId="{D589832F-97B5-4D3E-9711-2F0CEDBA8477}">
      <dgm:prSet/>
      <dgm:spPr/>
      <dgm:t>
        <a:bodyPr/>
        <a:lstStyle/>
        <a:p>
          <a:r>
            <a:rPr lang="en-US"/>
            <a:t>No health code required if stopover via HK for China, but required 7 days hotel quarantine </a:t>
          </a:r>
        </a:p>
      </dgm:t>
    </dgm:pt>
    <dgm:pt modelId="{485C2464-57B3-434B-AF8C-64967BFCBC09}" type="parTrans" cxnId="{3349992A-7E9B-4472-9AEA-11FA014F8696}">
      <dgm:prSet/>
      <dgm:spPr/>
      <dgm:t>
        <a:bodyPr/>
        <a:lstStyle/>
        <a:p>
          <a:endParaRPr lang="en-US"/>
        </a:p>
      </dgm:t>
    </dgm:pt>
    <dgm:pt modelId="{023C64D9-AB44-4688-8C02-B897F5A89DC4}" type="sibTrans" cxnId="{3349992A-7E9B-4472-9AEA-11FA014F8696}">
      <dgm:prSet/>
      <dgm:spPr/>
      <dgm:t>
        <a:bodyPr/>
        <a:lstStyle/>
        <a:p>
          <a:endParaRPr lang="en-US"/>
        </a:p>
      </dgm:t>
    </dgm:pt>
    <dgm:pt modelId="{DE098BF0-9C04-A54F-8F4D-560D4883406F}" type="pres">
      <dgm:prSet presAssocID="{B4E67577-E8BC-4816-96A9-05F84AA03133}" presName="vert0" presStyleCnt="0">
        <dgm:presLayoutVars>
          <dgm:dir/>
          <dgm:animOne val="branch"/>
          <dgm:animLvl val="lvl"/>
        </dgm:presLayoutVars>
      </dgm:prSet>
      <dgm:spPr/>
    </dgm:pt>
    <dgm:pt modelId="{A8114317-2061-AC43-BC49-B3674FCC1761}" type="pres">
      <dgm:prSet presAssocID="{19FFA242-A83B-49F4-AD97-06F0FCD0DA50}" presName="thickLine" presStyleLbl="alignNode1" presStyleIdx="0" presStyleCnt="3"/>
      <dgm:spPr/>
    </dgm:pt>
    <dgm:pt modelId="{6E0DEBB2-C53B-CE48-B230-4585F91C1EF6}" type="pres">
      <dgm:prSet presAssocID="{19FFA242-A83B-49F4-AD97-06F0FCD0DA50}" presName="horz1" presStyleCnt="0"/>
      <dgm:spPr/>
    </dgm:pt>
    <dgm:pt modelId="{8CFC3466-AE7B-AE4C-8733-123178356F12}" type="pres">
      <dgm:prSet presAssocID="{19FFA242-A83B-49F4-AD97-06F0FCD0DA50}" presName="tx1" presStyleLbl="revTx" presStyleIdx="0" presStyleCnt="3"/>
      <dgm:spPr/>
    </dgm:pt>
    <dgm:pt modelId="{69BA9C1F-5A90-7040-8212-B8D87526784D}" type="pres">
      <dgm:prSet presAssocID="{19FFA242-A83B-49F4-AD97-06F0FCD0DA50}" presName="vert1" presStyleCnt="0"/>
      <dgm:spPr/>
    </dgm:pt>
    <dgm:pt modelId="{012FF105-53D1-3646-BEC7-EAC5BE9D8F80}" type="pres">
      <dgm:prSet presAssocID="{BFE4278C-AB5C-4DB8-A1C7-CF03FF94F823}" presName="thickLine" presStyleLbl="alignNode1" presStyleIdx="1" presStyleCnt="3"/>
      <dgm:spPr/>
    </dgm:pt>
    <dgm:pt modelId="{9CB42C8F-BC59-E74F-9D79-95D16A403F9F}" type="pres">
      <dgm:prSet presAssocID="{BFE4278C-AB5C-4DB8-A1C7-CF03FF94F823}" presName="horz1" presStyleCnt="0"/>
      <dgm:spPr/>
    </dgm:pt>
    <dgm:pt modelId="{81C66A09-A58D-6F4A-B768-64EE3450C831}" type="pres">
      <dgm:prSet presAssocID="{BFE4278C-AB5C-4DB8-A1C7-CF03FF94F823}" presName="tx1" presStyleLbl="revTx" presStyleIdx="1" presStyleCnt="3"/>
      <dgm:spPr/>
    </dgm:pt>
    <dgm:pt modelId="{E5F6F1B0-E6C8-2740-9FFB-E7DDC950F4D9}" type="pres">
      <dgm:prSet presAssocID="{BFE4278C-AB5C-4DB8-A1C7-CF03FF94F823}" presName="vert1" presStyleCnt="0"/>
      <dgm:spPr/>
    </dgm:pt>
    <dgm:pt modelId="{3613264C-47C8-2F4C-9FF0-63B4F295FC63}" type="pres">
      <dgm:prSet presAssocID="{D589832F-97B5-4D3E-9711-2F0CEDBA8477}" presName="thickLine" presStyleLbl="alignNode1" presStyleIdx="2" presStyleCnt="3"/>
      <dgm:spPr/>
    </dgm:pt>
    <dgm:pt modelId="{25412C3C-F778-1D4D-A1A3-DC1BC6118C04}" type="pres">
      <dgm:prSet presAssocID="{D589832F-97B5-4D3E-9711-2F0CEDBA8477}" presName="horz1" presStyleCnt="0"/>
      <dgm:spPr/>
    </dgm:pt>
    <dgm:pt modelId="{B2D7E303-C21A-4246-8294-5899725463BF}" type="pres">
      <dgm:prSet presAssocID="{D589832F-97B5-4D3E-9711-2F0CEDBA8477}" presName="tx1" presStyleLbl="revTx" presStyleIdx="2" presStyleCnt="3"/>
      <dgm:spPr/>
    </dgm:pt>
    <dgm:pt modelId="{5DF04E70-BC1F-6648-BB15-04DBA5DF40D7}" type="pres">
      <dgm:prSet presAssocID="{D589832F-97B5-4D3E-9711-2F0CEDBA8477}" presName="vert1" presStyleCnt="0"/>
      <dgm:spPr/>
    </dgm:pt>
  </dgm:ptLst>
  <dgm:cxnLst>
    <dgm:cxn modelId="{C6568318-F7AB-3644-92EB-966396C60716}" type="presOf" srcId="{19FFA242-A83B-49F4-AD97-06F0FCD0DA50}" destId="{8CFC3466-AE7B-AE4C-8733-123178356F12}" srcOrd="0" destOrd="0" presId="urn:microsoft.com/office/officeart/2008/layout/LinedList"/>
    <dgm:cxn modelId="{3349992A-7E9B-4472-9AEA-11FA014F8696}" srcId="{B4E67577-E8BC-4816-96A9-05F84AA03133}" destId="{D589832F-97B5-4D3E-9711-2F0CEDBA8477}" srcOrd="2" destOrd="0" parTransId="{485C2464-57B3-434B-AF8C-64967BFCBC09}" sibTransId="{023C64D9-AB44-4688-8C02-B897F5A89DC4}"/>
    <dgm:cxn modelId="{1CDDED7B-F0BC-1947-9FF7-8BE99D1E3101}" type="presOf" srcId="{BFE4278C-AB5C-4DB8-A1C7-CF03FF94F823}" destId="{81C66A09-A58D-6F4A-B768-64EE3450C831}" srcOrd="0" destOrd="0" presId="urn:microsoft.com/office/officeart/2008/layout/LinedList"/>
    <dgm:cxn modelId="{8EC9BD86-91EC-EE44-B324-E11C6E1AFFF1}" type="presOf" srcId="{D589832F-97B5-4D3E-9711-2F0CEDBA8477}" destId="{B2D7E303-C21A-4246-8294-5899725463BF}" srcOrd="0" destOrd="0" presId="urn:microsoft.com/office/officeart/2008/layout/LinedList"/>
    <dgm:cxn modelId="{AD7B718F-D6B2-BB40-9946-FB740D8136A6}" type="presOf" srcId="{B4E67577-E8BC-4816-96A9-05F84AA03133}" destId="{DE098BF0-9C04-A54F-8F4D-560D4883406F}" srcOrd="0" destOrd="0" presId="urn:microsoft.com/office/officeart/2008/layout/LinedList"/>
    <dgm:cxn modelId="{3405C2CE-AA6C-40CA-8D21-4B48A0DA2A8F}" srcId="{B4E67577-E8BC-4816-96A9-05F84AA03133}" destId="{19FFA242-A83B-49F4-AD97-06F0FCD0DA50}" srcOrd="0" destOrd="0" parTransId="{90A39319-9D9F-41E5-B969-9E945727E2D8}" sibTransId="{9BE9F1BF-5A42-4563-9708-0BD9126B50FC}"/>
    <dgm:cxn modelId="{DD53E0E3-642D-40C3-9FA5-5AC5EA40E806}" srcId="{B4E67577-E8BC-4816-96A9-05F84AA03133}" destId="{BFE4278C-AB5C-4DB8-A1C7-CF03FF94F823}" srcOrd="1" destOrd="0" parTransId="{34D2B082-A858-41DB-BF6A-5528BEDBE76E}" sibTransId="{E126831E-6253-4FF4-A9ED-9B7F310739D7}"/>
    <dgm:cxn modelId="{81EF74BC-9772-304A-9862-45CF8322AECB}" type="presParOf" srcId="{DE098BF0-9C04-A54F-8F4D-560D4883406F}" destId="{A8114317-2061-AC43-BC49-B3674FCC1761}" srcOrd="0" destOrd="0" presId="urn:microsoft.com/office/officeart/2008/layout/LinedList"/>
    <dgm:cxn modelId="{3AB1ED05-E436-3F45-BB86-6495019FA201}" type="presParOf" srcId="{DE098BF0-9C04-A54F-8F4D-560D4883406F}" destId="{6E0DEBB2-C53B-CE48-B230-4585F91C1EF6}" srcOrd="1" destOrd="0" presId="urn:microsoft.com/office/officeart/2008/layout/LinedList"/>
    <dgm:cxn modelId="{0880FA1C-2574-D041-8011-14ECEA115380}" type="presParOf" srcId="{6E0DEBB2-C53B-CE48-B230-4585F91C1EF6}" destId="{8CFC3466-AE7B-AE4C-8733-123178356F12}" srcOrd="0" destOrd="0" presId="urn:microsoft.com/office/officeart/2008/layout/LinedList"/>
    <dgm:cxn modelId="{73BA9CDD-A3BD-C644-B8DF-541B98850B23}" type="presParOf" srcId="{6E0DEBB2-C53B-CE48-B230-4585F91C1EF6}" destId="{69BA9C1F-5A90-7040-8212-B8D87526784D}" srcOrd="1" destOrd="0" presId="urn:microsoft.com/office/officeart/2008/layout/LinedList"/>
    <dgm:cxn modelId="{4AC6125F-96C7-7C4B-A977-F3B91250BB38}" type="presParOf" srcId="{DE098BF0-9C04-A54F-8F4D-560D4883406F}" destId="{012FF105-53D1-3646-BEC7-EAC5BE9D8F80}" srcOrd="2" destOrd="0" presId="urn:microsoft.com/office/officeart/2008/layout/LinedList"/>
    <dgm:cxn modelId="{5F8C589C-5308-844E-A7B4-12698374EF37}" type="presParOf" srcId="{DE098BF0-9C04-A54F-8F4D-560D4883406F}" destId="{9CB42C8F-BC59-E74F-9D79-95D16A403F9F}" srcOrd="3" destOrd="0" presId="urn:microsoft.com/office/officeart/2008/layout/LinedList"/>
    <dgm:cxn modelId="{C8D00062-AD2D-F142-B3EF-016F0A608721}" type="presParOf" srcId="{9CB42C8F-BC59-E74F-9D79-95D16A403F9F}" destId="{81C66A09-A58D-6F4A-B768-64EE3450C831}" srcOrd="0" destOrd="0" presId="urn:microsoft.com/office/officeart/2008/layout/LinedList"/>
    <dgm:cxn modelId="{2668515F-18D8-B048-B2A2-9AB2BE9EEA30}" type="presParOf" srcId="{9CB42C8F-BC59-E74F-9D79-95D16A403F9F}" destId="{E5F6F1B0-E6C8-2740-9FFB-E7DDC950F4D9}" srcOrd="1" destOrd="0" presId="urn:microsoft.com/office/officeart/2008/layout/LinedList"/>
    <dgm:cxn modelId="{117EE938-938B-2F44-89CF-9E19901CE906}" type="presParOf" srcId="{DE098BF0-9C04-A54F-8F4D-560D4883406F}" destId="{3613264C-47C8-2F4C-9FF0-63B4F295FC63}" srcOrd="4" destOrd="0" presId="urn:microsoft.com/office/officeart/2008/layout/LinedList"/>
    <dgm:cxn modelId="{23431C40-73C8-F044-9004-D3C100069EBB}" type="presParOf" srcId="{DE098BF0-9C04-A54F-8F4D-560D4883406F}" destId="{25412C3C-F778-1D4D-A1A3-DC1BC6118C04}" srcOrd="5" destOrd="0" presId="urn:microsoft.com/office/officeart/2008/layout/LinedList"/>
    <dgm:cxn modelId="{F76B0FA1-BFDB-B147-883A-46FA8C4FBE30}" type="presParOf" srcId="{25412C3C-F778-1D4D-A1A3-DC1BC6118C04}" destId="{B2D7E303-C21A-4246-8294-5899725463BF}" srcOrd="0" destOrd="0" presId="urn:microsoft.com/office/officeart/2008/layout/LinedList"/>
    <dgm:cxn modelId="{D5C3BFE8-CBB5-B04E-87DD-F245252D5312}" type="presParOf" srcId="{25412C3C-F778-1D4D-A1A3-DC1BC6118C04}" destId="{5DF04E70-BC1F-6648-BB15-04DBA5DF40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619A9-C890-8B4A-964F-1AA87DAFBC44}">
      <dsp:nvSpPr>
        <dsp:cNvPr id="0" name=""/>
        <dsp:cNvSpPr/>
      </dsp:nvSpPr>
      <dsp:spPr>
        <a:xfrm>
          <a:off x="0" y="326843"/>
          <a:ext cx="10515600" cy="765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Print</a:t>
          </a:r>
          <a:r>
            <a:rPr lang="zh-TW" sz="1800" kern="1200"/>
            <a:t> </a:t>
          </a:r>
          <a:r>
            <a:rPr lang="en-US" sz="1800" kern="1200"/>
            <a:t>ok</a:t>
          </a:r>
        </a:p>
      </dsp:txBody>
      <dsp:txXfrm>
        <a:off x="0" y="326843"/>
        <a:ext cx="10515600" cy="765450"/>
      </dsp:txXfrm>
    </dsp:sp>
    <dsp:sp modelId="{5564C1C7-6C04-F044-B888-63720142C782}">
      <dsp:nvSpPr>
        <dsp:cNvPr id="0" name=""/>
        <dsp:cNvSpPr/>
      </dsp:nvSpPr>
      <dsp:spPr>
        <a:xfrm>
          <a:off x="525780" y="61163"/>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HKG vaccination record</a:t>
          </a:r>
        </a:p>
      </dsp:txBody>
      <dsp:txXfrm>
        <a:off x="551719" y="87102"/>
        <a:ext cx="7309042" cy="479482"/>
      </dsp:txXfrm>
    </dsp:sp>
    <dsp:sp modelId="{4D49294E-EC4B-3746-8133-69755AD86745}">
      <dsp:nvSpPr>
        <dsp:cNvPr id="0" name=""/>
        <dsp:cNvSpPr/>
      </dsp:nvSpPr>
      <dsp:spPr>
        <a:xfrm>
          <a:off x="0" y="1455173"/>
          <a:ext cx="10515600" cy="283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NHS</a:t>
          </a:r>
          <a:r>
            <a:rPr lang="zh-TW" sz="1800" kern="1200"/>
            <a:t> </a:t>
          </a:r>
          <a:r>
            <a:rPr lang="en-US" sz="1800" kern="1200"/>
            <a:t>covid</a:t>
          </a:r>
          <a:r>
            <a:rPr lang="zh-TW" sz="1800" kern="1200"/>
            <a:t> </a:t>
          </a:r>
          <a:r>
            <a:rPr lang="en-US" sz="1800" kern="1200"/>
            <a:t>pass</a:t>
          </a:r>
          <a:r>
            <a:rPr lang="zh-TW" sz="1800" kern="1200"/>
            <a:t> </a:t>
          </a:r>
          <a:r>
            <a:rPr lang="en-US" sz="1800" kern="1200"/>
            <a:t>(</a:t>
          </a:r>
          <a:r>
            <a:rPr lang="en-GB" sz="1800" kern="1200"/>
            <a:t>to print</a:t>
          </a:r>
          <a:r>
            <a:rPr lang="zh-TW" sz="1800" kern="1200"/>
            <a:t>）</a:t>
          </a:r>
          <a:r>
            <a:rPr lang="en-US" sz="1800" kern="1200"/>
            <a:t>,</a:t>
          </a:r>
          <a:r>
            <a:rPr lang="en-GB" sz="1800" kern="1200"/>
            <a:t>can apply even as 5 years and above</a:t>
          </a:r>
          <a:endParaRPr lang="en-US" sz="1800" kern="1200"/>
        </a:p>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1"/>
            </a:rPr>
            <a:t>https://covid-status.service.nhsx.nhs.uk/</a:t>
          </a:r>
          <a:r>
            <a:rPr lang="en-US" sz="1800" kern="1200"/>
            <a:t> - online service (</a:t>
          </a:r>
          <a:r>
            <a:rPr lang="en-GB" sz="1800" kern="1200"/>
            <a:t>with app ver</a:t>
          </a:r>
          <a:r>
            <a:rPr lang="en-US" sz="1800" kern="1200"/>
            <a:t>)</a:t>
          </a:r>
        </a:p>
        <a:p>
          <a:pPr marL="171450" lvl="1" indent="-171450" algn="l" defTabSz="800100">
            <a:lnSpc>
              <a:spcPct val="90000"/>
            </a:lnSpc>
            <a:spcBef>
              <a:spcPct val="0"/>
            </a:spcBef>
            <a:spcAft>
              <a:spcPct val="15000"/>
            </a:spcAft>
            <a:buChar char="•"/>
          </a:pPr>
          <a:r>
            <a:rPr lang="en-US" sz="1800" kern="1200">
              <a:hlinkClick xmlns:r="http://schemas.openxmlformats.org/officeDocument/2006/relationships" r:id="rId2"/>
            </a:rPr>
            <a:t>https://covid-status-letter.service.nhsx.nhs.uk/are-you-eligible</a:t>
          </a:r>
          <a:r>
            <a:rPr lang="en-US" sz="1800" kern="1200"/>
            <a:t> - COVID Letter (</a:t>
          </a:r>
          <a:r>
            <a:rPr lang="en-GB" sz="1800" kern="1200"/>
            <a:t>5-11 can apply with 1 dose, but above 12 needs 2 dose to apply</a:t>
          </a:r>
          <a:r>
            <a:rPr lang="en-US" sz="1800" kern="1200"/>
            <a:t>)</a:t>
          </a:r>
        </a:p>
        <a:p>
          <a:pPr marL="171450" lvl="1" indent="-171450" algn="l" defTabSz="800100">
            <a:lnSpc>
              <a:spcPct val="90000"/>
            </a:lnSpc>
            <a:spcBef>
              <a:spcPct val="0"/>
            </a:spcBef>
            <a:spcAft>
              <a:spcPct val="15000"/>
            </a:spcAft>
            <a:buChar char="•"/>
          </a:pPr>
          <a:r>
            <a:rPr lang="en-GB" sz="1800" kern="1200"/>
            <a:t>Need to verify with passport copy and selfie</a:t>
          </a:r>
          <a:endParaRPr lang="en-US" sz="1800" kern="1200"/>
        </a:p>
        <a:p>
          <a:pPr marL="171450" lvl="1" indent="-171450" algn="l" defTabSz="800100">
            <a:lnSpc>
              <a:spcPct val="90000"/>
            </a:lnSpc>
            <a:spcBef>
              <a:spcPct val="0"/>
            </a:spcBef>
            <a:spcAft>
              <a:spcPct val="15000"/>
            </a:spcAft>
            <a:buChar char="•"/>
          </a:pPr>
          <a:r>
            <a:rPr lang="en-US" sz="1800" kern="1200"/>
            <a:t>Name:</a:t>
          </a:r>
          <a:r>
            <a:rPr lang="zh-TW" sz="1800" kern="1200"/>
            <a:t> 例如 </a:t>
          </a:r>
          <a:r>
            <a:rPr lang="en-US" sz="1800" kern="1200"/>
            <a:t>hiu</a:t>
          </a:r>
          <a:r>
            <a:rPr lang="zh-TW" sz="1800" kern="1200"/>
            <a:t> </a:t>
          </a:r>
          <a:r>
            <a:rPr lang="en-US" sz="1800" kern="1200"/>
            <a:t>fu</a:t>
          </a:r>
          <a:r>
            <a:rPr lang="zh-TW" sz="1800" kern="1200"/>
            <a:t> </a:t>
          </a:r>
          <a:r>
            <a:rPr lang="en-US" sz="1800" kern="1200"/>
            <a:t>leung,</a:t>
          </a:r>
          <a:r>
            <a:rPr lang="zh-TW" sz="1800" kern="1200"/>
            <a:t> </a:t>
          </a:r>
          <a:r>
            <a:rPr lang="en-US" sz="1800" kern="1200"/>
            <a:t>first</a:t>
          </a:r>
          <a:r>
            <a:rPr lang="zh-TW" sz="1800" kern="1200"/>
            <a:t> </a:t>
          </a:r>
          <a:r>
            <a:rPr lang="en-US" sz="1800" kern="1200"/>
            <a:t>name:</a:t>
          </a:r>
          <a:r>
            <a:rPr lang="zh-TW" sz="1800" kern="1200"/>
            <a:t> </a:t>
          </a:r>
          <a:r>
            <a:rPr lang="en-US" sz="1800" kern="1200"/>
            <a:t>hiu</a:t>
          </a:r>
          <a:r>
            <a:rPr lang="zh-TW" sz="1800" kern="1200"/>
            <a:t> </a:t>
          </a:r>
          <a:r>
            <a:rPr lang="en-US" sz="1800" kern="1200"/>
            <a:t>last</a:t>
          </a:r>
          <a:r>
            <a:rPr lang="zh-TW" sz="1800" kern="1200"/>
            <a:t> </a:t>
          </a:r>
          <a:r>
            <a:rPr lang="en-US" sz="1800" kern="1200"/>
            <a:t>name:</a:t>
          </a:r>
          <a:r>
            <a:rPr lang="zh-TW" sz="1800" kern="1200"/>
            <a:t> </a:t>
          </a:r>
          <a:r>
            <a:rPr lang="en-US" sz="1800" kern="1200"/>
            <a:t>leung</a:t>
          </a:r>
        </a:p>
        <a:p>
          <a:pPr marL="171450" lvl="1" indent="-171450" algn="l" defTabSz="800100">
            <a:lnSpc>
              <a:spcPct val="90000"/>
            </a:lnSpc>
            <a:spcBef>
              <a:spcPct val="0"/>
            </a:spcBef>
            <a:spcAft>
              <a:spcPct val="15000"/>
            </a:spcAft>
            <a:buChar char="•"/>
          </a:pPr>
          <a:r>
            <a:rPr lang="en-US" sz="1800" kern="1200"/>
            <a:t>Address:</a:t>
          </a:r>
          <a:r>
            <a:rPr lang="zh-TW" sz="1800" kern="1200"/>
            <a:t> </a:t>
          </a:r>
          <a:r>
            <a:rPr lang="en-GB" sz="1800" kern="1200"/>
            <a:t>school boarding address</a:t>
          </a:r>
          <a:endParaRPr lang="en-US" sz="1800" kern="1200"/>
        </a:p>
        <a:p>
          <a:pPr marL="171450" lvl="1" indent="-171450" algn="l" defTabSz="800100">
            <a:lnSpc>
              <a:spcPct val="90000"/>
            </a:lnSpc>
            <a:spcBef>
              <a:spcPct val="0"/>
            </a:spcBef>
            <a:spcAft>
              <a:spcPct val="15000"/>
            </a:spcAft>
            <a:buChar char="•"/>
          </a:pPr>
          <a:r>
            <a:rPr lang="en-GB" sz="1800" kern="1200"/>
            <a:t>NHS Pass: needs NHS number (to receive from GP practice)</a:t>
          </a:r>
          <a:endParaRPr lang="en-US" sz="1800" kern="1200"/>
        </a:p>
      </dsp:txBody>
      <dsp:txXfrm>
        <a:off x="0" y="1455173"/>
        <a:ext cx="10515600" cy="2835000"/>
      </dsp:txXfrm>
    </dsp:sp>
    <dsp:sp modelId="{E752176C-C6F8-F940-86FC-06A4C0A40954}">
      <dsp:nvSpPr>
        <dsp:cNvPr id="0" name=""/>
        <dsp:cNvSpPr/>
      </dsp:nvSpPr>
      <dsp:spPr>
        <a:xfrm>
          <a:off x="525780" y="1189494"/>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UK Vaccination record</a:t>
          </a:r>
        </a:p>
      </dsp:txBody>
      <dsp:txXfrm>
        <a:off x="551719" y="1215433"/>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F120F-7A8A-5141-97F7-3F464ECEA7E1}">
      <dsp:nvSpPr>
        <dsp:cNvPr id="0" name=""/>
        <dsp:cNvSpPr/>
      </dsp:nvSpPr>
      <dsp:spPr>
        <a:xfrm>
          <a:off x="0" y="153098"/>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Cathay pacific</a:t>
          </a:r>
        </a:p>
      </dsp:txBody>
      <dsp:txXfrm>
        <a:off x="28100" y="181198"/>
        <a:ext cx="10459400" cy="519439"/>
      </dsp:txXfrm>
    </dsp:sp>
    <dsp:sp modelId="{F3A69051-31E0-0847-88D3-23811E565DCE}">
      <dsp:nvSpPr>
        <dsp:cNvPr id="0" name=""/>
        <dsp:cNvSpPr/>
      </dsp:nvSpPr>
      <dsp:spPr>
        <a:xfrm>
          <a:off x="0" y="728738"/>
          <a:ext cx="105156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Insist must be NHS PASS</a:t>
          </a:r>
          <a:endParaRPr lang="en-US" sz="1900" kern="1200"/>
        </a:p>
        <a:p>
          <a:pPr marL="171450" lvl="1" indent="-171450" algn="l" defTabSz="844550">
            <a:lnSpc>
              <a:spcPct val="90000"/>
            </a:lnSpc>
            <a:spcBef>
              <a:spcPct val="0"/>
            </a:spcBef>
            <a:spcAft>
              <a:spcPct val="20000"/>
            </a:spcAft>
            <a:buChar char="•"/>
          </a:pPr>
          <a:r>
            <a:rPr lang="en-GB" sz="1900" kern="1200"/>
            <a:t>Parents/School should call Cathay pacific for exemption</a:t>
          </a:r>
          <a:endParaRPr lang="en-US" sz="1900" kern="1200"/>
        </a:p>
      </dsp:txBody>
      <dsp:txXfrm>
        <a:off x="0" y="728738"/>
        <a:ext cx="10515600" cy="658260"/>
      </dsp:txXfrm>
    </dsp:sp>
    <dsp:sp modelId="{E330F062-980B-8649-B706-31CB739DB253}">
      <dsp:nvSpPr>
        <dsp:cNvPr id="0" name=""/>
        <dsp:cNvSpPr/>
      </dsp:nvSpPr>
      <dsp:spPr>
        <a:xfrm>
          <a:off x="0" y="138699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Hong Kong government</a:t>
          </a:r>
        </a:p>
      </dsp:txBody>
      <dsp:txXfrm>
        <a:off x="28100" y="1415099"/>
        <a:ext cx="10459400" cy="519439"/>
      </dsp:txXfrm>
    </dsp:sp>
    <dsp:sp modelId="{57DE8F3D-A1A1-0D46-AC31-004CFF22440F}">
      <dsp:nvSpPr>
        <dsp:cNvPr id="0" name=""/>
        <dsp:cNvSpPr/>
      </dsp:nvSpPr>
      <dsp:spPr>
        <a:xfrm>
          <a:off x="0" y="1962639"/>
          <a:ext cx="10515600"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Can accept any evidence, i.e. GP letter even handwritten card record</a:t>
          </a:r>
          <a:endParaRPr lang="en-US" sz="1900" kern="1200"/>
        </a:p>
        <a:p>
          <a:pPr marL="171450" lvl="1" indent="-171450" algn="l" defTabSz="844550">
            <a:lnSpc>
              <a:spcPct val="90000"/>
            </a:lnSpc>
            <a:spcBef>
              <a:spcPct val="0"/>
            </a:spcBef>
            <a:spcAft>
              <a:spcPct val="20000"/>
            </a:spcAft>
            <a:buChar char="•"/>
          </a:pPr>
          <a:r>
            <a:rPr lang="en-GB" sz="1900" kern="1200"/>
            <a:t>Must show:</a:t>
          </a:r>
          <a:endParaRPr lang="en-US" sz="1900" kern="1200"/>
        </a:p>
        <a:p>
          <a:pPr marL="171450" lvl="1" indent="-171450" algn="l" defTabSz="844550">
            <a:lnSpc>
              <a:spcPct val="90000"/>
            </a:lnSpc>
            <a:spcBef>
              <a:spcPct val="0"/>
            </a:spcBef>
            <a:spcAft>
              <a:spcPct val="20000"/>
            </a:spcAft>
            <a:buChar char="•"/>
          </a:pPr>
          <a:r>
            <a:rPr lang="en-US" sz="1900" kern="1200"/>
            <a:t>Passenger name</a:t>
          </a:r>
        </a:p>
        <a:p>
          <a:pPr marL="171450" lvl="1" indent="-171450" algn="l" defTabSz="844550">
            <a:lnSpc>
              <a:spcPct val="90000"/>
            </a:lnSpc>
            <a:spcBef>
              <a:spcPct val="0"/>
            </a:spcBef>
            <a:spcAft>
              <a:spcPct val="20000"/>
            </a:spcAft>
            <a:buChar char="•"/>
          </a:pPr>
          <a:r>
            <a:rPr lang="en-GB" sz="1900" kern="1200"/>
            <a:t>Dose (1? 2) and the manufacturer name (Pfizzer/Moderna)</a:t>
          </a:r>
          <a:endParaRPr lang="en-US" sz="1900" kern="1200"/>
        </a:p>
        <a:p>
          <a:pPr marL="171450" lvl="1" indent="-171450" algn="l" defTabSz="844550">
            <a:lnSpc>
              <a:spcPct val="90000"/>
            </a:lnSpc>
            <a:spcBef>
              <a:spcPct val="0"/>
            </a:spcBef>
            <a:spcAft>
              <a:spcPct val="20000"/>
            </a:spcAft>
            <a:buChar char="•"/>
          </a:pPr>
          <a:r>
            <a:rPr lang="en-GB" sz="1900" kern="1200"/>
            <a:t>Name of the vaccine must match HK government COVID vaccine list	</a:t>
          </a:r>
          <a:endParaRPr lang="en-US" sz="1900" kern="1200"/>
        </a:p>
        <a:p>
          <a:pPr marL="171450" lvl="1" indent="-171450" algn="l" defTabSz="844550">
            <a:lnSpc>
              <a:spcPct val="90000"/>
            </a:lnSpc>
            <a:spcBef>
              <a:spcPct val="0"/>
            </a:spcBef>
            <a:spcAft>
              <a:spcPct val="20000"/>
            </a:spcAft>
            <a:buChar char="•"/>
          </a:pPr>
          <a:r>
            <a:rPr lang="en-US" sz="1900" kern="1200"/>
            <a:t>https://www.coronavirus.gov.hk/eng/inbound-travel-faq.html?fbclid=IwAR1ts3ayg_catP3DJtsgsdOnnTT6iWsYf64lIhyImeXhFYN-a0ym1msrDCc#FAQB16</a:t>
          </a:r>
        </a:p>
      </dsp:txBody>
      <dsp:txXfrm>
        <a:off x="0" y="1962639"/>
        <a:ext cx="10515600" cy="223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D325-2434-CC45-9D99-C4892D0F0553}">
      <dsp:nvSpPr>
        <dsp:cNvPr id="0" name=""/>
        <dsp:cNvSpPr/>
      </dsp:nvSpPr>
      <dsp:spPr>
        <a:xfrm>
          <a:off x="0" y="5791"/>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If my name is Hiu Fu Leung (First name: Hiu Fu, Last name: Leung), can I board with just “Hiu Leung”?</a:t>
          </a:r>
          <a:endParaRPr lang="en-US" sz="2300" kern="1200"/>
        </a:p>
      </dsp:txBody>
      <dsp:txXfrm>
        <a:off x="44664" y="50455"/>
        <a:ext cx="10426272" cy="825612"/>
      </dsp:txXfrm>
    </dsp:sp>
    <dsp:sp modelId="{13379FBC-3461-6044-8F06-6032FB6C592E}">
      <dsp:nvSpPr>
        <dsp:cNvPr id="0" name=""/>
        <dsp:cNvSpPr/>
      </dsp:nvSpPr>
      <dsp:spPr>
        <a:xfrm>
          <a:off x="0" y="920731"/>
          <a:ext cx="105156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Yes, the B14 Question on the FAQ answered</a:t>
          </a:r>
          <a:r>
            <a:rPr lang="zh-TW" sz="1800" kern="1200"/>
            <a:t>，</a:t>
          </a:r>
          <a:r>
            <a:rPr lang="en-US" sz="1800" kern="1200"/>
            <a:t>B14</a:t>
          </a:r>
          <a:r>
            <a:rPr lang="zh-TW" sz="1800" kern="1200"/>
            <a:t>條款可以 </a:t>
          </a:r>
          <a:r>
            <a:rPr lang="en-GB" sz="1800" i="1" u="sng" kern="1200">
              <a:hlinkClick xmlns:r="http://schemas.openxmlformats.org/officeDocument/2006/relationships" r:id="rId1"/>
            </a:rPr>
            <a:t> https://www.coronavirus.gov.hk/eng/inbound-travel-faq.html?fbclid=IwAR3nsrDCAnBme_zwjwDOGtNNB5pzU9uf65Xstbmgz0_fLbxHjK752f9ls20#FAQB1</a:t>
          </a:r>
          <a:endParaRPr lang="en-US" sz="1800" kern="1200"/>
        </a:p>
      </dsp:txBody>
      <dsp:txXfrm>
        <a:off x="0" y="920731"/>
        <a:ext cx="10515600" cy="833175"/>
      </dsp:txXfrm>
    </dsp:sp>
    <dsp:sp modelId="{1845EE20-5F19-DD44-86D7-2EE97363899B}">
      <dsp:nvSpPr>
        <dsp:cNvPr id="0" name=""/>
        <dsp:cNvSpPr/>
      </dsp:nvSpPr>
      <dsp:spPr>
        <a:xfrm>
          <a:off x="0" y="1753906"/>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Cathay Pacific used to approve GP signed vaccine letter, do they accept that now?</a:t>
          </a:r>
          <a:endParaRPr lang="en-US" sz="2300" kern="1200"/>
        </a:p>
      </dsp:txBody>
      <dsp:txXfrm>
        <a:off x="44664" y="1798570"/>
        <a:ext cx="10426272" cy="825612"/>
      </dsp:txXfrm>
    </dsp:sp>
    <dsp:sp modelId="{0BDC1505-F5B2-CF4E-99E7-C92F070985ED}">
      <dsp:nvSpPr>
        <dsp:cNvPr id="0" name=""/>
        <dsp:cNvSpPr/>
      </dsp:nvSpPr>
      <dsp:spPr>
        <a:xfrm>
          <a:off x="0" y="2668846"/>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They have since changed the policy and only accept NHS Covid pass</a:t>
          </a:r>
          <a:endParaRPr lang="en-US" sz="1800" kern="1200"/>
        </a:p>
      </dsp:txBody>
      <dsp:txXfrm>
        <a:off x="0" y="2668846"/>
        <a:ext cx="10515600" cy="380880"/>
      </dsp:txXfrm>
    </dsp:sp>
    <dsp:sp modelId="{68568E0C-C350-A645-A3D2-C947A39A6000}">
      <dsp:nvSpPr>
        <dsp:cNvPr id="0" name=""/>
        <dsp:cNvSpPr/>
      </dsp:nvSpPr>
      <dsp:spPr>
        <a:xfrm>
          <a:off x="0" y="3049726"/>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What if the student is age 11 and under?</a:t>
          </a:r>
          <a:endParaRPr lang="en-US" sz="2300" kern="1200"/>
        </a:p>
      </dsp:txBody>
      <dsp:txXfrm>
        <a:off x="44664" y="3094390"/>
        <a:ext cx="10426272" cy="825612"/>
      </dsp:txXfrm>
    </dsp:sp>
    <dsp:sp modelId="{960CBD98-B720-8A42-8D4C-C68106A1ECDE}">
      <dsp:nvSpPr>
        <dsp:cNvPr id="0" name=""/>
        <dsp:cNvSpPr/>
      </dsp:nvSpPr>
      <dsp:spPr>
        <a:xfrm>
          <a:off x="0" y="3964666"/>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They do not need to be vaccinated if accompanied by an adult that is fully vaccinated</a:t>
          </a:r>
          <a:endParaRPr lang="en-US" sz="1800" kern="1200"/>
        </a:p>
      </dsp:txBody>
      <dsp:txXfrm>
        <a:off x="0" y="3964666"/>
        <a:ext cx="10515600" cy="38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0915C-29D5-AE4F-9236-825F5AF89107}">
      <dsp:nvSpPr>
        <dsp:cNvPr id="0" name=""/>
        <dsp:cNvSpPr/>
      </dsp:nvSpPr>
      <dsp:spPr>
        <a:xfrm>
          <a:off x="0" y="20889"/>
          <a:ext cx="6263640" cy="26623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NHS Covid pass </a:t>
          </a:r>
        </a:p>
      </dsp:txBody>
      <dsp:txXfrm>
        <a:off x="129964" y="150853"/>
        <a:ext cx="6003712" cy="2402406"/>
      </dsp:txXfrm>
    </dsp:sp>
    <dsp:sp modelId="{CEE29F76-82CC-024B-ACCD-3078AC043367}">
      <dsp:nvSpPr>
        <dsp:cNvPr id="0" name=""/>
        <dsp:cNvSpPr/>
      </dsp:nvSpPr>
      <dsp:spPr>
        <a:xfrm>
          <a:off x="0" y="2821464"/>
          <a:ext cx="6263640" cy="26623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Posting and administering of the test kit</a:t>
          </a:r>
        </a:p>
      </dsp:txBody>
      <dsp:txXfrm>
        <a:off x="129964" y="2951428"/>
        <a:ext cx="6003712" cy="2402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3C64E-5A16-D940-B733-86DFEB956FEA}">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112AD-38A2-E341-B3DE-2A83D6C3E873}">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Indirect flight via Europe</a:t>
          </a:r>
        </a:p>
      </dsp:txBody>
      <dsp:txXfrm>
        <a:off x="0" y="623"/>
        <a:ext cx="6492875" cy="1020830"/>
      </dsp:txXfrm>
    </dsp:sp>
    <dsp:sp modelId="{7F511806-BA28-3E47-B53A-8D0D0691A9E8}">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8D739-B81B-154F-A8FE-2FC2159739AD}">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Testing before flight</a:t>
          </a:r>
        </a:p>
      </dsp:txBody>
      <dsp:txXfrm>
        <a:off x="0" y="1021453"/>
        <a:ext cx="6492875" cy="1020830"/>
      </dsp:txXfrm>
    </dsp:sp>
    <dsp:sp modelId="{99182D88-79CC-B24A-AF50-83BF2882CE90}">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29D04-EC19-D643-95F4-B4816E1DAF0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Testing at transit (Dual PCR, must check individual country requirements whether antibody test is needed)</a:t>
          </a:r>
        </a:p>
      </dsp:txBody>
      <dsp:txXfrm>
        <a:off x="0" y="2042284"/>
        <a:ext cx="6492875" cy="1020830"/>
      </dsp:txXfrm>
    </dsp:sp>
    <dsp:sp modelId="{58D130B8-2384-7649-AEC9-19C082231A3E}">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467FF-E148-F740-A021-F00352CFBA6F}">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Health code approval by UK embassy and transit embassy (min 3 hours before first flight)</a:t>
          </a:r>
        </a:p>
      </dsp:txBody>
      <dsp:txXfrm>
        <a:off x="0" y="3063115"/>
        <a:ext cx="6492875" cy="1020830"/>
      </dsp:txXfrm>
    </dsp:sp>
    <dsp:sp modelId="{851223EB-80FB-ED44-8B7D-08A18F2B6FCF}">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1DBCD-9AC9-354E-8A47-C2BB2AE11DA3}">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If had covid, needs to submit for pre-approval 6 weeks before flight</a:t>
          </a:r>
        </a:p>
      </dsp:txBody>
      <dsp:txXfrm>
        <a:off x="0" y="4083946"/>
        <a:ext cx="6492875" cy="1020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14317-2061-AC43-BC49-B3674FCC176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C3466-AE7B-AE4C-8733-123178356F12}">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Stopover flight to Singapore or Hong Kong (Follow Singapore/HK entry requirements)</a:t>
          </a:r>
        </a:p>
      </dsp:txBody>
      <dsp:txXfrm>
        <a:off x="0" y="2492"/>
        <a:ext cx="6492875" cy="1700138"/>
      </dsp:txXfrm>
    </dsp:sp>
    <dsp:sp modelId="{012FF105-53D1-3646-BEC7-EAC5BE9D8F80}">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66A09-A58D-6F4A-B768-64EE3450C831}">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Both required health code and dual PCR test from UK Chinese embassy before boarding</a:t>
          </a:r>
        </a:p>
      </dsp:txBody>
      <dsp:txXfrm>
        <a:off x="0" y="1702630"/>
        <a:ext cx="6492875" cy="1700138"/>
      </dsp:txXfrm>
    </dsp:sp>
    <dsp:sp modelId="{3613264C-47C8-2F4C-9FF0-63B4F295FC63}">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7E303-C21A-4246-8294-5899725463BF}">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No health code required if stopover via HK for China, but required 7 days hotel quarantine </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09:41:08.23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0:56.957"/>
    </inkml:context>
    <inkml:brush xml:id="br0">
      <inkml:brushProperty name="width" value="0.35" units="cm"/>
      <inkml:brushProperty name="height" value="0.35" units="cm"/>
      <inkml:brushProperty name="color" value="#FFFFFF"/>
    </inkml:brush>
  </inkml:definitions>
  <inkml:trace contextRef="#ctx0" brushRef="#br0">1 0 24575,'69'0'0,"10"0"0,-16 0 0,14 0 0,16 0 0,-42 0 0,3 0 0,8 0 0,1 0 0,0 0 0,-1 0 0,1 0 0,-2 0 0,-6 0 0,-2 0 0,40 0 0,-11 0 0,-6 0 0,-2 0 0,-3 0 0,-10 0 0,-18 0 0,-4 0 0,-22 0 0,3 0 0,-11 0 0,1 0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0:59.876"/>
    </inkml:context>
    <inkml:brush xml:id="br0">
      <inkml:brushProperty name="width" value="0.35" units="cm"/>
      <inkml:brushProperty name="height" value="0.35" units="cm"/>
      <inkml:brushProperty name="color" value="#FFFFFF"/>
    </inkml:brush>
  </inkml:definitions>
  <inkml:trace contextRef="#ctx0" brushRef="#br0">1 11 24575,'67'0'0,"-16"0"0,6 0 0,15 0 0,4 0 0,12 0 0,3 0 0,3 0 0,0 0 0,-27 0 0,1 0 0,-1 0 0,1 0 0,-1 0 0,1 0 0,0 0 0,0 0 0,0 0 0,30 0 0,-2 0 0,-12 0 0,-4 0 0,-5 0 0,-3 0 0,-8 0 0,-3 0 0,-7 0 0,-2 0 0,39 0 0,-18 0 0,-12 0 0,-10 0 0,-12 0 0,-5 0 0,-7 0 0,0 0 0,7 0 0,5 0 0,1 0 0,-1 0 0,4 0 0,8 0 0,5 0 0,4 0 0,-1 0 0,-1 0 0,3 0 0,0 0 0,-6 0 0,-4 0 0,-1 0 0,-8 0 0,1 0 0,-20 0 0,1 0 0,-21-5 0,3 4 0,-6-4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1:05.610"/>
    </inkml:context>
    <inkml:brush xml:id="br0">
      <inkml:brushProperty name="width" value="0.35" units="cm"/>
      <inkml:brushProperty name="height" value="0.35" units="cm"/>
      <inkml:brushProperty name="color" value="#FFFFFF"/>
    </inkml:brush>
  </inkml:definitions>
  <inkml:trace contextRef="#ctx0" brushRef="#br0">0 1 24575,'97'0'0,"-38"0"0,3 0 0,12 0 0,3 0 0,19 0 0,3 0-319,-29 0 0,1 0 0,-1 0 319,1 0 0,-1 0 0,0 0 0,1 0 0,0 0 0,-1 0 0,27 0 0,-2 0 0,-1 0 0,-1 0 157,-7 0 0,-2 0-157,-12 0 0,-2 0 79,-10 0 0,-3 0-79,37 0 0,-44 0 0,-16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1:10.979"/>
    </inkml:context>
    <inkml:brush xml:id="br0">
      <inkml:brushProperty name="width" value="0.35" units="cm"/>
      <inkml:brushProperty name="height" value="0.35" units="cm"/>
      <inkml:brushProperty name="color" value="#FFFFFF"/>
    </inkml:brush>
  </inkml:definitions>
  <inkml:trace contextRef="#ctx0" brushRef="#br0">0 1 24575,'72'0'0,"-21"0"0,5 0 0,29 0 0,7 0 0,-16 0 0,4 0 0,2 0-328,7 0 0,1 0 0,2 0 0,3 0 0,2 0 0,-1 0 243,0 0 1,0 0 0,-2 0 84,-8 0 0,-1 0 0,-2 0 50,-2 0 1,0 0-1,-3 0-50,-8 0 0,-2 0 0,-2 0 0,21 0 0,-5 0 248,-7 0 1,-5 0-249,-13 0 0,-5 0 0,29 0 0,-26 0 983,-18 0-950,-16 0 1,-9 0-1,-5 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09:40:17.6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16383,'95'0'0,"-43"0"0,1 0 0,8 0 0,2 0 0,9 0 0,2 0 0,5 0 0,2 0 0,4 0 0,2 0 0,-2 0 0,-1 0 0,-10 0 0,-4 0 0,-7 0 0,-3 0 0,-9 0 0,-1 0 0,36 0 0,-18 0 0,-10 0 0,-8 0 0,-10 0 0,0 0 0,-7 0 0,2 0 0,-10 0 0,4 0 0,-12 0 0,2 0 0,-3 0 0,-3 0 0,7 0 0,-5 0 0,5 0 0,-8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6T09:21:12.5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16383,'62'3'0,"0"0"0,2-1 0,1 0 0,4-2 0,2 0 0,9 0 0,0 0 0,-2 0 0,0 0 0,3 0 0,-2 0 0,-8 0 0,-3 0 0,-11 0 0,-2 0 0,36 0 0,-18 2 0,-12 2 0,-5 0 0,-3-1 0,-4-2 0,-3-1 0,-10 0 0,-2 0 0,-4 0 0,8 0 0,-16 0 0,7 0 0,-11 0 0,5 0 0,3 0 0,0 0 0,2 0 0,3 0 0,3 0 0,0 0 0,2 0 0,7 0 0,3 0 0,-1 0 0,1 0 0,-5 0 0,-4 0 0,-2 0 0,-6 0 0,-1 0 0,-4 0 0,-1 0 0,1 0 0,-10 0 0,3 0 0,-1 0 0,-2 0 0,5 0 0,-3 0 0,-5 0 0,10 0 0,-7 0 0,4 0 0,-3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09:41:00.5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16383,'93'0'0,"-1"0"0,-20 0 0,1 0 0,3 0 0,10 0 0,3 0 0,2 0 0,-13 0 0,1 0 0,1 0 0,0 0 0,-2 0 0,0 0 0,0 0 0,-1 0 0,22 0 0,-2 0 0,-1 0 0,-4 0 0,-2 0 0,-4 0 0,-15 0 0,-4 0 0,0 0 0,25 0 0,-3 0 0,-11 0 0,-3 0 0,-5 0 0,-2 0 0,-3 0 0,-1 0 0,0 0 0,0 0 0,-3 0 0,-1 0 0,-3 0 0,-2 0 0,-2 0 0,-3 0 0,42 0 0,-1 0 0,-9 0 0,-9 0 0,-10 0 0,-11 0 0,-3 0 0,-3 0 0,-4 0 0,-5 0 0,-7 0 0,-6 0 0,-3 0 0,-5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31:52.479"/>
    </inkml:context>
    <inkml:brush xml:id="br0">
      <inkml:brushProperty name="width" value="0.025" units="cm"/>
      <inkml:brushProperty name="height" value="0.025" units="cm"/>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0:41.687"/>
    </inkml:context>
    <inkml:brush xml:id="br0">
      <inkml:brushProperty name="width" value="0.025" units="cm"/>
      <inkml:brushProperty name="height" value="0.025" units="cm"/>
      <inkml:brushProperty name="color" value="#FFFFFF"/>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0:48.238"/>
    </inkml:context>
    <inkml:brush xml:id="br0">
      <inkml:brushProperty name="width" value="0.35" units="cm"/>
      <inkml:brushProperty name="height" value="0.35" units="cm"/>
      <inkml:brushProperty name="color" value="#FFFFFF"/>
    </inkml:brush>
  </inkml:definitions>
  <inkml:trace contextRef="#ctx0" brushRef="#br0">0 8 24575,'64'0'0,"14"0"0,-16 0 0,7 0 0,15 0 0,4 0 0,-20 0 0,2 0 0,0 0 0,0 0 0,0 0 0,-1 0 0,27 0 0,-2 0 0,-8 0 0,-3 0 0,-10 0 0,-2 0 0,-3 0 0,-3 0 0,-12 0 0,-3 0 0,19 0 0,-22 0 0,-14 0 0,-4 0 0,0 0 0,1 0 0,0 0 0,-1 0 0,-2 0 0,3 0 0,5 0 0,12 0 0,10 0 0,8 0 0,11 0 0,0 0 0,4 0 0,-3 0 0,1 0 0,7 0 0,-11 0 0,-9 0 0,-13 0 0,-9 0 0,-1 0 0,-4 0 0,-5 0 0,2 0 0,-16 0 0,1 0 0,-15 0 0,6 0 0,7 0 0,16 0 0,13 0 0,9 0 0,1 0 0,-10 0 0,-15 0 0,-13 0 0,-5 0 0,-4 0 0,0 0 0,7 0 0,-3 0 0,13 0 0,2 0 0,12 0 0,6 0 0,-3 0 0,-5 0 0,-5 0 0,-6 0 0,-10-3 0,-6 2 0,-12-2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0:50.190"/>
    </inkml:context>
    <inkml:brush xml:id="br0">
      <inkml:brushProperty name="width" value="0.35" units="cm"/>
      <inkml:brushProperty name="height" value="0.35" units="cm"/>
      <inkml:brushProperty name="color" value="#FFFFFF"/>
    </inkml:brush>
  </inkml:definitions>
  <inkml:trace contextRef="#ctx0" brushRef="#br0">1 0 24575,'99'0'0,"-1"0"0,-42 0 0,2 0 0,1 0 0,0 0 0,-1 0 0,-1 0 0,1 0 0,-2 0 0,-5 0 0,-1 0 0,40 0 0,-14 0 0,-11 0 0,-18 0 0,-9 0 0,-9 0 0,-2 0 0,-3 0 0,-4 0 0,-4 0 0,-3 0 0,4 0 0,1 0 0,1 0 0,2 0 0,2 0 0,1 0 0,0 0 0,-1 0 0,4 0 0,-10 0 0,7 0 0,-12 0 0,1 0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10:20:55.357"/>
    </inkml:context>
    <inkml:brush xml:id="br0">
      <inkml:brushProperty name="width" value="0.35" units="cm"/>
      <inkml:brushProperty name="height" value="0.35" units="cm"/>
      <inkml:brushProperty name="color" value="#FFFFFF"/>
    </inkml:brush>
  </inkml:definitions>
  <inkml:trace contextRef="#ctx0" brushRef="#br0">0 1 24575,'71'0'0,"15"0"0,-34 0 0,2 0 0,5 0 0,2 0 0,2 0 0,1 0 0,1 0 0,0 0 0,-1 0 0,-1 0 0,-3 0 0,0 0 0,-2 0 0,-1 0 0,40 0 0,-9 0 0,-8 0 0,-10 0 0,-6 0 0,-11 0 0,-9 0 0,-8 0 0,-7 0 0,-3 0 0,-9 0 0,0 0 0,-7 0 0,1 0 0,-7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EDC7-915F-9635-D694-57A6138ED8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4AFC02-ECCC-BB44-9DBA-F535E673E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0A53FC-93DA-78E4-777B-6A8AC44CA6E4}"/>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5" name="Footer Placeholder 4">
            <a:extLst>
              <a:ext uri="{FF2B5EF4-FFF2-40B4-BE49-F238E27FC236}">
                <a16:creationId xmlns:a16="http://schemas.microsoft.com/office/drawing/2014/main" id="{8355FD97-00BB-7C5F-0AC2-D9F55A346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64878-221C-898D-7AF3-654DEC7A3261}"/>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202524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F9E2-25B3-E351-51B5-EE665A3429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BDA6EF-21B4-007B-2731-6AD265F01D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0A1D85-96DC-D850-C411-2524BFFB333C}"/>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5" name="Footer Placeholder 4">
            <a:extLst>
              <a:ext uri="{FF2B5EF4-FFF2-40B4-BE49-F238E27FC236}">
                <a16:creationId xmlns:a16="http://schemas.microsoft.com/office/drawing/2014/main" id="{62E90B3A-F02A-B829-BD53-9DADF6DDE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02D3C-DFA0-C5AE-2910-C2AED8884A19}"/>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115665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47002-9BEE-0CF1-4F05-E153296ADB9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D2E220-9191-90C0-2845-CCC87BF2AE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E89ADF-3F07-C120-0E38-DBA06E20D241}"/>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5" name="Footer Placeholder 4">
            <a:extLst>
              <a:ext uri="{FF2B5EF4-FFF2-40B4-BE49-F238E27FC236}">
                <a16:creationId xmlns:a16="http://schemas.microsoft.com/office/drawing/2014/main" id="{C3FA97F9-284F-5F8E-9134-CC15930FE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F883F-E430-6EC1-26C7-BC3C8784086E}"/>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195706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4D48-3C0A-80A0-0B32-A9D916BA72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748DCD-D80C-082F-479E-5E03A2274C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0A40C1-5E6A-EA44-3D89-8CE3EDDDB993}"/>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5" name="Footer Placeholder 4">
            <a:extLst>
              <a:ext uri="{FF2B5EF4-FFF2-40B4-BE49-F238E27FC236}">
                <a16:creationId xmlns:a16="http://schemas.microsoft.com/office/drawing/2014/main" id="{720FF225-1042-F835-D47F-A2325D561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887DA-FCC9-110B-B387-5E9807188AE8}"/>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392806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46D0-6B9D-C16E-B2F2-3C282D077A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2B8867-A817-727A-D95F-22BD5AFF9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7BABE76-4F9D-F1C3-0835-941CD1332BCD}"/>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5" name="Footer Placeholder 4">
            <a:extLst>
              <a:ext uri="{FF2B5EF4-FFF2-40B4-BE49-F238E27FC236}">
                <a16:creationId xmlns:a16="http://schemas.microsoft.com/office/drawing/2014/main" id="{FB9EEB64-6FE1-2C2C-DB39-E6B4BA98C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70569-0809-F3CE-4275-EA37EF852598}"/>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145078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7EB4-09F1-549F-C16C-6F54C7907F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2F19531-6F6A-6C40-1170-CFE24DAC71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F916AB3-993C-2C63-ADC4-76C931A4FB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41DAEC5-7D2B-98DE-BDB9-830C8647418A}"/>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6" name="Footer Placeholder 5">
            <a:extLst>
              <a:ext uri="{FF2B5EF4-FFF2-40B4-BE49-F238E27FC236}">
                <a16:creationId xmlns:a16="http://schemas.microsoft.com/office/drawing/2014/main" id="{69609DE1-E935-FF2D-1124-31EB383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4D621-4650-3233-96B4-9C6D38DFEC67}"/>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240488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2A5B-91AF-B0E4-A9D8-0C345C84C2F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D96BA8-6087-0AB0-8D39-56B92B37B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6D70DD4-2F39-356D-2C79-118A9975C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BDA465C-1C40-907C-8F52-2E079BDB60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75454A-88FD-629D-BD4A-228FF2E17D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5934E6-BBE9-7DE9-78A7-04384A6CFCE4}"/>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8" name="Footer Placeholder 7">
            <a:extLst>
              <a:ext uri="{FF2B5EF4-FFF2-40B4-BE49-F238E27FC236}">
                <a16:creationId xmlns:a16="http://schemas.microsoft.com/office/drawing/2014/main" id="{50908464-EDB9-9D9B-F9DC-1780B020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954623-3289-D073-C48D-4F172EB8C473}"/>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21793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7D69-B289-DEE3-EEDA-2A439252672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FF7EA93-6013-E3AA-4C87-1D457D3BA914}"/>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4" name="Footer Placeholder 3">
            <a:extLst>
              <a:ext uri="{FF2B5EF4-FFF2-40B4-BE49-F238E27FC236}">
                <a16:creationId xmlns:a16="http://schemas.microsoft.com/office/drawing/2014/main" id="{BEDB8465-DD46-4DAA-E9BA-D199BBD14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8CCF6-61F7-C48E-C043-4D33F7E5BA0D}"/>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341116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50354-3A33-6F5E-B47D-52960296AC05}"/>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3" name="Footer Placeholder 2">
            <a:extLst>
              <a:ext uri="{FF2B5EF4-FFF2-40B4-BE49-F238E27FC236}">
                <a16:creationId xmlns:a16="http://schemas.microsoft.com/office/drawing/2014/main" id="{5467FDE9-47D9-6D4A-64D3-7EADF7AAB3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94058B-4653-395E-8D9C-E2B497C08988}"/>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147031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38CF-727B-B406-EF80-F8FAC6D658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5017FA0-4959-85A3-E0CB-76CD6FD1A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FABFCF3-8882-D5F5-173F-E198547D4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960A57-E090-4B88-F147-6C15783DB2BD}"/>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6" name="Footer Placeholder 5">
            <a:extLst>
              <a:ext uri="{FF2B5EF4-FFF2-40B4-BE49-F238E27FC236}">
                <a16:creationId xmlns:a16="http://schemas.microsoft.com/office/drawing/2014/main" id="{55070A83-73A4-4DC3-D05F-21D20ECFD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E86C8-A913-5A23-D071-BA479475AFE3}"/>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307879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3139-DD11-95F7-6035-5897CEA56B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9771AA8-D6F3-63D0-5AD4-43B1167AC4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DE1E1F-F374-5BC0-57E6-E73489219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00344F-CB47-559D-D831-EECAEAF3A7BB}"/>
              </a:ext>
            </a:extLst>
          </p:cNvPr>
          <p:cNvSpPr>
            <a:spLocks noGrp="1"/>
          </p:cNvSpPr>
          <p:nvPr>
            <p:ph type="dt" sz="half" idx="10"/>
          </p:nvPr>
        </p:nvSpPr>
        <p:spPr/>
        <p:txBody>
          <a:bodyPr/>
          <a:lstStyle/>
          <a:p>
            <a:fld id="{1062AF8A-000D-FA4D-8294-0269DA391309}" type="datetimeFigureOut">
              <a:rPr lang="en-US" smtClean="0"/>
              <a:t>5/25/22</a:t>
            </a:fld>
            <a:endParaRPr lang="en-US"/>
          </a:p>
        </p:txBody>
      </p:sp>
      <p:sp>
        <p:nvSpPr>
          <p:cNvPr id="6" name="Footer Placeholder 5">
            <a:extLst>
              <a:ext uri="{FF2B5EF4-FFF2-40B4-BE49-F238E27FC236}">
                <a16:creationId xmlns:a16="http://schemas.microsoft.com/office/drawing/2014/main" id="{863BB0AC-D9B9-F612-B45F-132ECDB2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3C06D-D9F0-E086-D2C4-04F7D07B5C1B}"/>
              </a:ext>
            </a:extLst>
          </p:cNvPr>
          <p:cNvSpPr>
            <a:spLocks noGrp="1"/>
          </p:cNvSpPr>
          <p:nvPr>
            <p:ph type="sldNum" sz="quarter" idx="12"/>
          </p:nvPr>
        </p:nvSpPr>
        <p:spPr/>
        <p:txBody>
          <a:bodyPr/>
          <a:lstStyle/>
          <a:p>
            <a:fld id="{5AD4A3E3-243E-A645-870E-5146B7D77ECA}" type="slidenum">
              <a:rPr lang="en-US" smtClean="0"/>
              <a:t>‹#›</a:t>
            </a:fld>
            <a:endParaRPr lang="en-US"/>
          </a:p>
        </p:txBody>
      </p:sp>
    </p:spTree>
    <p:extLst>
      <p:ext uri="{BB962C8B-B14F-4D97-AF65-F5344CB8AC3E}">
        <p14:creationId xmlns:p14="http://schemas.microsoft.com/office/powerpoint/2010/main" val="157446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0FE70-74B2-A795-DAF3-C15B1D0C98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BA6C3D-D5D6-12E6-BD9D-4DF1D20AA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61110-E289-6426-324C-9350E57E3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AF8A-000D-FA4D-8294-0269DA391309}" type="datetimeFigureOut">
              <a:rPr lang="en-US" smtClean="0"/>
              <a:t>5/25/22</a:t>
            </a:fld>
            <a:endParaRPr lang="en-US"/>
          </a:p>
        </p:txBody>
      </p:sp>
      <p:sp>
        <p:nvSpPr>
          <p:cNvPr id="5" name="Footer Placeholder 4">
            <a:extLst>
              <a:ext uri="{FF2B5EF4-FFF2-40B4-BE49-F238E27FC236}">
                <a16:creationId xmlns:a16="http://schemas.microsoft.com/office/drawing/2014/main" id="{74E67876-0832-C337-CD63-31654C9FB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128F72-6CAF-B2B8-4806-BB1B1E0D0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4A3E3-243E-A645-870E-5146B7D77ECA}" type="slidenum">
              <a:rPr lang="en-US" smtClean="0"/>
              <a:t>‹#›</a:t>
            </a:fld>
            <a:endParaRPr lang="en-US"/>
          </a:p>
        </p:txBody>
      </p:sp>
    </p:spTree>
    <p:extLst>
      <p:ext uri="{BB962C8B-B14F-4D97-AF65-F5344CB8AC3E}">
        <p14:creationId xmlns:p14="http://schemas.microsoft.com/office/powerpoint/2010/main" val="45217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customXml" Target="../ink/ink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21.pn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customXml" Target="../ink/ink9.xml"/><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customXml" Target="../ink/ink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fo.gov.hk/gia/general/202205/04/P2022050400716.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evaair.com/images/zhtw/mfm-minor-health-form-en_tcm27-76675.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hyperlink" Target="mailto:eve@eliteasc.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36D3-FB2F-5235-1AA3-17ED7F8D390F}"/>
              </a:ext>
            </a:extLst>
          </p:cNvPr>
          <p:cNvSpPr>
            <a:spLocks noGrp="1"/>
          </p:cNvSpPr>
          <p:nvPr>
            <p:ph type="title"/>
          </p:nvPr>
        </p:nvSpPr>
        <p:spPr/>
        <p:txBody>
          <a:bodyPr/>
          <a:lstStyle/>
          <a:p>
            <a:r>
              <a:rPr lang="en-US" dirty="0"/>
              <a:t>The meeting will start at 11am</a:t>
            </a:r>
          </a:p>
        </p:txBody>
      </p:sp>
      <p:sp>
        <p:nvSpPr>
          <p:cNvPr id="3" name="Text Placeholder 2">
            <a:extLst>
              <a:ext uri="{FF2B5EF4-FFF2-40B4-BE49-F238E27FC236}">
                <a16:creationId xmlns:a16="http://schemas.microsoft.com/office/drawing/2014/main" id="{E13C8BC3-64C9-16C4-1859-C4FE6CDDC63F}"/>
              </a:ext>
            </a:extLst>
          </p:cNvPr>
          <p:cNvSpPr>
            <a:spLocks noGrp="1"/>
          </p:cNvSpPr>
          <p:nvPr>
            <p:ph type="body" idx="1"/>
          </p:nvPr>
        </p:nvSpPr>
        <p:spPr/>
        <p:txBody>
          <a:bodyPr/>
          <a:lstStyle/>
          <a:p>
            <a:r>
              <a:rPr lang="en-US" dirty="0"/>
              <a:t>Please come back later</a:t>
            </a:r>
          </a:p>
        </p:txBody>
      </p:sp>
    </p:spTree>
    <p:extLst>
      <p:ext uri="{BB962C8B-B14F-4D97-AF65-F5344CB8AC3E}">
        <p14:creationId xmlns:p14="http://schemas.microsoft.com/office/powerpoint/2010/main" val="112970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E308-783D-ED84-E7FB-0F0B9788FB5B}"/>
              </a:ext>
            </a:extLst>
          </p:cNvPr>
          <p:cNvSpPr>
            <a:spLocks noGrp="1"/>
          </p:cNvSpPr>
          <p:nvPr>
            <p:ph type="title"/>
          </p:nvPr>
        </p:nvSpPr>
        <p:spPr/>
        <p:txBody>
          <a:bodyPr/>
          <a:lstStyle/>
          <a:p>
            <a:r>
              <a:rPr lang="en-GB" dirty="0"/>
              <a:t>Vaccination Proof (Guardian/School)</a:t>
            </a:r>
            <a:endParaRPr lang="en-US" dirty="0"/>
          </a:p>
        </p:txBody>
      </p:sp>
      <p:graphicFrame>
        <p:nvGraphicFramePr>
          <p:cNvPr id="6" name="Content Placeholder 2">
            <a:extLst>
              <a:ext uri="{FF2B5EF4-FFF2-40B4-BE49-F238E27FC236}">
                <a16:creationId xmlns:a16="http://schemas.microsoft.com/office/drawing/2014/main" id="{B16F0907-D7F8-4381-2FD5-74E6376F47A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A0D6944-E20B-18FF-C565-E9375C0E2F56}"/>
                  </a:ext>
                </a:extLst>
              </p14:cNvPr>
              <p14:cNvContentPartPr/>
              <p14:nvPr/>
            </p14:nvContentPartPr>
            <p14:xfrm>
              <a:off x="9737799" y="3053260"/>
              <a:ext cx="360" cy="360"/>
            </p14:xfrm>
          </p:contentPart>
        </mc:Choice>
        <mc:Fallback xmlns="">
          <p:pic>
            <p:nvPicPr>
              <p:cNvPr id="4" name="Ink 3">
                <a:extLst>
                  <a:ext uri="{FF2B5EF4-FFF2-40B4-BE49-F238E27FC236}">
                    <a16:creationId xmlns:a16="http://schemas.microsoft.com/office/drawing/2014/main" id="{6A0D6944-E20B-18FF-C565-E9375C0E2F56}"/>
                  </a:ext>
                </a:extLst>
              </p:cNvPr>
              <p:cNvPicPr/>
              <p:nvPr/>
            </p:nvPicPr>
            <p:blipFill>
              <a:blip r:embed="rId8"/>
              <a:stretch>
                <a:fillRect/>
              </a:stretch>
            </p:blipFill>
            <p:spPr>
              <a:xfrm>
                <a:off x="9733479" y="3048940"/>
                <a:ext cx="9000" cy="9000"/>
              </a:xfrm>
              <a:prstGeom prst="rect">
                <a:avLst/>
              </a:prstGeom>
            </p:spPr>
          </p:pic>
        </mc:Fallback>
      </mc:AlternateContent>
    </p:spTree>
    <p:extLst>
      <p:ext uri="{BB962C8B-B14F-4D97-AF65-F5344CB8AC3E}">
        <p14:creationId xmlns:p14="http://schemas.microsoft.com/office/powerpoint/2010/main" val="307205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86A7B-6625-BE23-CEB4-898E6736590F}"/>
              </a:ext>
            </a:extLst>
          </p:cNvPr>
          <p:cNvPicPr>
            <a:picLocks noChangeAspect="1"/>
          </p:cNvPicPr>
          <p:nvPr/>
        </p:nvPicPr>
        <p:blipFill>
          <a:blip r:embed="rId2"/>
          <a:stretch>
            <a:fillRect/>
          </a:stretch>
        </p:blipFill>
        <p:spPr>
          <a:xfrm>
            <a:off x="3803212" y="0"/>
            <a:ext cx="458557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9CAED8-219D-A7CF-1048-BA558D609044}"/>
                  </a:ext>
                </a:extLst>
              </p14:cNvPr>
              <p14:cNvContentPartPr/>
              <p14:nvPr/>
            </p14:nvContentPartPr>
            <p14:xfrm>
              <a:off x="4474239" y="2070100"/>
              <a:ext cx="360" cy="360"/>
            </p14:xfrm>
          </p:contentPart>
        </mc:Choice>
        <mc:Fallback xmlns="">
          <p:pic>
            <p:nvPicPr>
              <p:cNvPr id="4" name="Ink 3">
                <a:extLst>
                  <a:ext uri="{FF2B5EF4-FFF2-40B4-BE49-F238E27FC236}">
                    <a16:creationId xmlns:a16="http://schemas.microsoft.com/office/drawing/2014/main" id="{569CAED8-219D-A7CF-1048-BA558D609044}"/>
                  </a:ext>
                </a:extLst>
              </p:cNvPr>
              <p:cNvPicPr/>
              <p:nvPr/>
            </p:nvPicPr>
            <p:blipFill>
              <a:blip r:embed="rId4"/>
              <a:stretch>
                <a:fillRect/>
              </a:stretch>
            </p:blipFill>
            <p:spPr>
              <a:xfrm>
                <a:off x="4469919" y="20657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830FC73-34EE-4249-82D4-AD26BB2F6E68}"/>
                  </a:ext>
                </a:extLst>
              </p14:cNvPr>
              <p14:cNvContentPartPr/>
              <p14:nvPr/>
            </p14:nvContentPartPr>
            <p14:xfrm>
              <a:off x="4247079" y="2054980"/>
              <a:ext cx="1354320" cy="2880"/>
            </p14:xfrm>
          </p:contentPart>
        </mc:Choice>
        <mc:Fallback xmlns="">
          <p:pic>
            <p:nvPicPr>
              <p:cNvPr id="5" name="Ink 4">
                <a:extLst>
                  <a:ext uri="{FF2B5EF4-FFF2-40B4-BE49-F238E27FC236}">
                    <a16:creationId xmlns:a16="http://schemas.microsoft.com/office/drawing/2014/main" id="{6830FC73-34EE-4249-82D4-AD26BB2F6E68}"/>
                  </a:ext>
                </a:extLst>
              </p:cNvPr>
              <p:cNvPicPr/>
              <p:nvPr/>
            </p:nvPicPr>
            <p:blipFill>
              <a:blip r:embed="rId6"/>
              <a:stretch>
                <a:fillRect/>
              </a:stretch>
            </p:blipFill>
            <p:spPr>
              <a:xfrm>
                <a:off x="4184079" y="1992340"/>
                <a:ext cx="147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0AD8EFD-796A-41A9-E89F-E8C44EC7494D}"/>
                  </a:ext>
                </a:extLst>
              </p14:cNvPr>
              <p14:cNvContentPartPr/>
              <p14:nvPr/>
            </p14:nvContentPartPr>
            <p14:xfrm>
              <a:off x="7032759" y="2134540"/>
              <a:ext cx="531720" cy="360"/>
            </p14:xfrm>
          </p:contentPart>
        </mc:Choice>
        <mc:Fallback xmlns="">
          <p:pic>
            <p:nvPicPr>
              <p:cNvPr id="6" name="Ink 5">
                <a:extLst>
                  <a:ext uri="{FF2B5EF4-FFF2-40B4-BE49-F238E27FC236}">
                    <a16:creationId xmlns:a16="http://schemas.microsoft.com/office/drawing/2014/main" id="{A0AD8EFD-796A-41A9-E89F-E8C44EC7494D}"/>
                  </a:ext>
                </a:extLst>
              </p:cNvPr>
              <p:cNvPicPr/>
              <p:nvPr/>
            </p:nvPicPr>
            <p:blipFill>
              <a:blip r:embed="rId8"/>
              <a:stretch>
                <a:fillRect/>
              </a:stretch>
            </p:blipFill>
            <p:spPr>
              <a:xfrm>
                <a:off x="6970119" y="2071540"/>
                <a:ext cx="657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CCDF392-20A8-9244-3087-6F3A8C4EEAA8}"/>
                  </a:ext>
                </a:extLst>
              </p14:cNvPr>
              <p14:cNvContentPartPr/>
              <p14:nvPr/>
            </p14:nvContentPartPr>
            <p14:xfrm>
              <a:off x="5296839" y="5731300"/>
              <a:ext cx="593640" cy="360"/>
            </p14:xfrm>
          </p:contentPart>
        </mc:Choice>
        <mc:Fallback xmlns="">
          <p:pic>
            <p:nvPicPr>
              <p:cNvPr id="7" name="Ink 6">
                <a:extLst>
                  <a:ext uri="{FF2B5EF4-FFF2-40B4-BE49-F238E27FC236}">
                    <a16:creationId xmlns:a16="http://schemas.microsoft.com/office/drawing/2014/main" id="{ACCDF392-20A8-9244-3087-6F3A8C4EEAA8}"/>
                  </a:ext>
                </a:extLst>
              </p:cNvPr>
              <p:cNvPicPr/>
              <p:nvPr/>
            </p:nvPicPr>
            <p:blipFill>
              <a:blip r:embed="rId10"/>
              <a:stretch>
                <a:fillRect/>
              </a:stretch>
            </p:blipFill>
            <p:spPr>
              <a:xfrm>
                <a:off x="5233839" y="5668660"/>
                <a:ext cx="719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CB47B636-A02B-7DBE-B917-672A53E5380A}"/>
                  </a:ext>
                </a:extLst>
              </p14:cNvPr>
              <p14:cNvContentPartPr/>
              <p14:nvPr/>
            </p14:nvContentPartPr>
            <p14:xfrm>
              <a:off x="4706079" y="6387220"/>
              <a:ext cx="566640" cy="360"/>
            </p14:xfrm>
          </p:contentPart>
        </mc:Choice>
        <mc:Fallback xmlns="">
          <p:pic>
            <p:nvPicPr>
              <p:cNvPr id="8" name="Ink 7">
                <a:extLst>
                  <a:ext uri="{FF2B5EF4-FFF2-40B4-BE49-F238E27FC236}">
                    <a16:creationId xmlns:a16="http://schemas.microsoft.com/office/drawing/2014/main" id="{CB47B636-A02B-7DBE-B917-672A53E5380A}"/>
                  </a:ext>
                </a:extLst>
              </p:cNvPr>
              <p:cNvPicPr/>
              <p:nvPr/>
            </p:nvPicPr>
            <p:blipFill>
              <a:blip r:embed="rId12"/>
              <a:stretch>
                <a:fillRect/>
              </a:stretch>
            </p:blipFill>
            <p:spPr>
              <a:xfrm>
                <a:off x="4643439" y="6324220"/>
                <a:ext cx="692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F8FA4185-E033-AABA-E548-0087A370C212}"/>
                  </a:ext>
                </a:extLst>
              </p14:cNvPr>
              <p14:cNvContentPartPr/>
              <p14:nvPr/>
            </p14:nvContentPartPr>
            <p14:xfrm>
              <a:off x="6969759" y="6651820"/>
              <a:ext cx="1201680" cy="4320"/>
            </p14:xfrm>
          </p:contentPart>
        </mc:Choice>
        <mc:Fallback xmlns="">
          <p:pic>
            <p:nvPicPr>
              <p:cNvPr id="9" name="Ink 8">
                <a:extLst>
                  <a:ext uri="{FF2B5EF4-FFF2-40B4-BE49-F238E27FC236}">
                    <a16:creationId xmlns:a16="http://schemas.microsoft.com/office/drawing/2014/main" id="{F8FA4185-E033-AABA-E548-0087A370C212}"/>
                  </a:ext>
                </a:extLst>
              </p:cNvPr>
              <p:cNvPicPr/>
              <p:nvPr/>
            </p:nvPicPr>
            <p:blipFill>
              <a:blip r:embed="rId14"/>
              <a:stretch>
                <a:fillRect/>
              </a:stretch>
            </p:blipFill>
            <p:spPr>
              <a:xfrm>
                <a:off x="6907119" y="6588820"/>
                <a:ext cx="1327320" cy="129960"/>
              </a:xfrm>
              <a:prstGeom prst="rect">
                <a:avLst/>
              </a:prstGeom>
            </p:spPr>
          </p:pic>
        </mc:Fallback>
      </mc:AlternateContent>
    </p:spTree>
    <p:extLst>
      <p:ext uri="{BB962C8B-B14F-4D97-AF65-F5344CB8AC3E}">
        <p14:creationId xmlns:p14="http://schemas.microsoft.com/office/powerpoint/2010/main" val="241941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qr code&#10;&#10;Description automatically generated">
            <a:extLst>
              <a:ext uri="{FF2B5EF4-FFF2-40B4-BE49-F238E27FC236}">
                <a16:creationId xmlns:a16="http://schemas.microsoft.com/office/drawing/2014/main" id="{51934226-BEE6-00AE-E6CC-D9E8741196A4}"/>
              </a:ext>
            </a:extLst>
          </p:cNvPr>
          <p:cNvPicPr>
            <a:picLocks noChangeAspect="1"/>
          </p:cNvPicPr>
          <p:nvPr/>
        </p:nvPicPr>
        <p:blipFill>
          <a:blip r:embed="rId2"/>
          <a:stretch>
            <a:fillRect/>
          </a:stretch>
        </p:blipFill>
        <p:spPr>
          <a:xfrm>
            <a:off x="965414" y="0"/>
            <a:ext cx="666774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8C46818-3D56-F022-A707-7B633AE6912D}"/>
                  </a:ext>
                </a:extLst>
              </p14:cNvPr>
              <p14:cNvContentPartPr/>
              <p14:nvPr/>
            </p14:nvContentPartPr>
            <p14:xfrm>
              <a:off x="1696839" y="3610180"/>
              <a:ext cx="786600" cy="360"/>
            </p14:xfrm>
          </p:contentPart>
        </mc:Choice>
        <mc:Fallback xmlns="">
          <p:pic>
            <p:nvPicPr>
              <p:cNvPr id="6" name="Ink 5">
                <a:extLst>
                  <a:ext uri="{FF2B5EF4-FFF2-40B4-BE49-F238E27FC236}">
                    <a16:creationId xmlns:a16="http://schemas.microsoft.com/office/drawing/2014/main" id="{D8C46818-3D56-F022-A707-7B633AE6912D}"/>
                  </a:ext>
                </a:extLst>
              </p:cNvPr>
              <p:cNvPicPr/>
              <p:nvPr/>
            </p:nvPicPr>
            <p:blipFill>
              <a:blip r:embed="rId4"/>
              <a:stretch>
                <a:fillRect/>
              </a:stretch>
            </p:blipFill>
            <p:spPr>
              <a:xfrm>
                <a:off x="1633839" y="3547540"/>
                <a:ext cx="912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A1CE6FB-4AAE-6C2A-1738-77B73E50CCF6}"/>
                  </a:ext>
                </a:extLst>
              </p14:cNvPr>
              <p14:cNvContentPartPr/>
              <p14:nvPr/>
            </p14:nvContentPartPr>
            <p14:xfrm>
              <a:off x="2631759" y="4076740"/>
              <a:ext cx="998640" cy="360"/>
            </p14:xfrm>
          </p:contentPart>
        </mc:Choice>
        <mc:Fallback xmlns="">
          <p:pic>
            <p:nvPicPr>
              <p:cNvPr id="7" name="Ink 6">
                <a:extLst>
                  <a:ext uri="{FF2B5EF4-FFF2-40B4-BE49-F238E27FC236}">
                    <a16:creationId xmlns:a16="http://schemas.microsoft.com/office/drawing/2014/main" id="{7A1CE6FB-4AAE-6C2A-1738-77B73E50CCF6}"/>
                  </a:ext>
                </a:extLst>
              </p:cNvPr>
              <p:cNvPicPr/>
              <p:nvPr/>
            </p:nvPicPr>
            <p:blipFill>
              <a:blip r:embed="rId6"/>
              <a:stretch>
                <a:fillRect/>
              </a:stretch>
            </p:blipFill>
            <p:spPr>
              <a:xfrm>
                <a:off x="2568759" y="4014100"/>
                <a:ext cx="1124280" cy="126000"/>
              </a:xfrm>
              <a:prstGeom prst="rect">
                <a:avLst/>
              </a:prstGeom>
            </p:spPr>
          </p:pic>
        </mc:Fallback>
      </mc:AlternateContent>
    </p:spTree>
    <p:extLst>
      <p:ext uri="{BB962C8B-B14F-4D97-AF65-F5344CB8AC3E}">
        <p14:creationId xmlns:p14="http://schemas.microsoft.com/office/powerpoint/2010/main" val="325855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E552-A58D-ADEA-04BC-6F5A874D6AF4}"/>
              </a:ext>
            </a:extLst>
          </p:cNvPr>
          <p:cNvSpPr>
            <a:spLocks noGrp="1"/>
          </p:cNvSpPr>
          <p:nvPr>
            <p:ph type="title"/>
          </p:nvPr>
        </p:nvSpPr>
        <p:spPr/>
        <p:txBody>
          <a:bodyPr/>
          <a:lstStyle/>
          <a:p>
            <a:r>
              <a:rPr lang="en-GB" dirty="0"/>
              <a:t>What if you do not have COVID Pass</a:t>
            </a:r>
            <a:endParaRPr lang="en-US" dirty="0"/>
          </a:p>
        </p:txBody>
      </p:sp>
      <p:graphicFrame>
        <p:nvGraphicFramePr>
          <p:cNvPr id="5" name="Content Placeholder 2">
            <a:extLst>
              <a:ext uri="{FF2B5EF4-FFF2-40B4-BE49-F238E27FC236}">
                <a16:creationId xmlns:a16="http://schemas.microsoft.com/office/drawing/2014/main" id="{38D46E79-67A1-55D9-75C0-68E23CDC958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27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8D00-2CA1-BDC6-22EC-1EBFF0BB6019}"/>
              </a:ext>
            </a:extLst>
          </p:cNvPr>
          <p:cNvSpPr>
            <a:spLocks noGrp="1"/>
          </p:cNvSpPr>
          <p:nvPr>
            <p:ph type="title"/>
          </p:nvPr>
        </p:nvSpPr>
        <p:spPr/>
        <p:txBody>
          <a:bodyPr/>
          <a:lstStyle/>
          <a:p>
            <a:r>
              <a:rPr lang="en-GB" dirty="0"/>
              <a:t>Question on COVID pass</a:t>
            </a:r>
            <a:endParaRPr lang="en-US" dirty="0"/>
          </a:p>
        </p:txBody>
      </p:sp>
      <p:graphicFrame>
        <p:nvGraphicFramePr>
          <p:cNvPr id="5" name="Content Placeholder 2">
            <a:extLst>
              <a:ext uri="{FF2B5EF4-FFF2-40B4-BE49-F238E27FC236}">
                <a16:creationId xmlns:a16="http://schemas.microsoft.com/office/drawing/2014/main" id="{245CEAF7-41CE-CB44-BE17-F17D67FC3A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91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50378-37F5-4C03-892B-83C24CDA430B}"/>
              </a:ext>
            </a:extLst>
          </p:cNvPr>
          <p:cNvSpPr>
            <a:spLocks noGrp="1"/>
          </p:cNvSpPr>
          <p:nvPr>
            <p:ph type="title"/>
          </p:nvPr>
        </p:nvSpPr>
        <p:spPr>
          <a:xfrm>
            <a:off x="686834" y="1153572"/>
            <a:ext cx="3200400" cy="4461163"/>
          </a:xfrm>
        </p:spPr>
        <p:txBody>
          <a:bodyPr>
            <a:normAutofit/>
          </a:bodyPr>
          <a:lstStyle/>
          <a:p>
            <a:r>
              <a:rPr lang="en-US" sz="3100">
                <a:solidFill>
                  <a:srgbClr val="FFFFFF"/>
                </a:solidFill>
              </a:rPr>
              <a:t>Recovery certificate </a:t>
            </a:r>
            <a:r>
              <a:rPr lang="en-GB" sz="3100">
                <a:solidFill>
                  <a:srgbClr val="FFFFFF"/>
                </a:solidFill>
              </a:rPr>
              <a:t>(Guardian/School)</a:t>
            </a:r>
            <a:endParaRPr lang="en-US" sz="3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4882F9-570B-B092-8599-A894533DB7C0}"/>
              </a:ext>
            </a:extLst>
          </p:cNvPr>
          <p:cNvSpPr>
            <a:spLocks noGrp="1"/>
          </p:cNvSpPr>
          <p:nvPr>
            <p:ph idx="1"/>
          </p:nvPr>
        </p:nvSpPr>
        <p:spPr>
          <a:xfrm>
            <a:off x="4447308" y="591344"/>
            <a:ext cx="6906491" cy="5585619"/>
          </a:xfrm>
        </p:spPr>
        <p:txBody>
          <a:bodyPr anchor="ctr">
            <a:normAutofit lnSpcReduction="10000"/>
          </a:bodyPr>
          <a:lstStyle/>
          <a:p>
            <a:r>
              <a:rPr lang="en-US" b="1" dirty="0"/>
              <a:t>Purpose</a:t>
            </a:r>
          </a:p>
          <a:p>
            <a:pPr lvl="1"/>
            <a:r>
              <a:rPr lang="en-US" dirty="0"/>
              <a:t>There is a 3 dose</a:t>
            </a:r>
            <a:r>
              <a:rPr lang="zh-TW" altLang="en-US" dirty="0"/>
              <a:t> </a:t>
            </a:r>
            <a:r>
              <a:rPr lang="en-US" altLang="zh-TW" dirty="0"/>
              <a:t>requirements</a:t>
            </a:r>
            <a:r>
              <a:rPr lang="zh-TW" altLang="en-US" dirty="0"/>
              <a:t> </a:t>
            </a:r>
            <a:r>
              <a:rPr lang="en-US" altLang="zh-TW" dirty="0"/>
              <a:t>to</a:t>
            </a:r>
            <a:r>
              <a:rPr lang="zh-TW" altLang="en-US" dirty="0"/>
              <a:t> </a:t>
            </a:r>
            <a:r>
              <a:rPr lang="en-US" altLang="zh-TW" dirty="0"/>
              <a:t>enter</a:t>
            </a:r>
            <a:r>
              <a:rPr lang="zh-TW" altLang="en-US" dirty="0"/>
              <a:t> </a:t>
            </a:r>
            <a:r>
              <a:rPr lang="en-US" altLang="zh-TW" dirty="0"/>
              <a:t>public</a:t>
            </a:r>
            <a:r>
              <a:rPr lang="zh-TW" altLang="en-US" dirty="0"/>
              <a:t> </a:t>
            </a:r>
            <a:r>
              <a:rPr lang="en-US" altLang="zh-TW" dirty="0"/>
              <a:t>places</a:t>
            </a:r>
            <a:r>
              <a:rPr lang="zh-TW" altLang="en-US" dirty="0"/>
              <a:t> </a:t>
            </a:r>
            <a:r>
              <a:rPr lang="en-US" altLang="zh-TW" dirty="0"/>
              <a:t>to</a:t>
            </a:r>
            <a:r>
              <a:rPr lang="zh-TW" altLang="en-US" dirty="0"/>
              <a:t> </a:t>
            </a:r>
            <a:r>
              <a:rPr lang="en-US" dirty="0"/>
              <a:t> (2 dose for entry to HK, but 3 dose for entering public places if you are 12 years and older)</a:t>
            </a:r>
          </a:p>
          <a:p>
            <a:r>
              <a:rPr lang="en-US" dirty="0"/>
              <a:t>According to the Govt guidelines, you can be exempted the booster dose if you had covid after being fully vaccination</a:t>
            </a:r>
          </a:p>
          <a:p>
            <a:r>
              <a:rPr lang="en-US" dirty="0"/>
              <a:t>The recovery certificate can be converted at port of entry and used for entering public spaces</a:t>
            </a:r>
          </a:p>
          <a:p>
            <a:endParaRPr lang="en-GB" dirty="0"/>
          </a:p>
          <a:p>
            <a:r>
              <a:rPr lang="en-US" dirty="0">
                <a:hlinkClick r:id="rId2"/>
              </a:rPr>
              <a:t>https://www.info.gov.hk/gia/general/202205/04/P2022050400716.htm</a:t>
            </a:r>
            <a:endParaRPr lang="en-US" dirty="0"/>
          </a:p>
        </p:txBody>
      </p:sp>
    </p:spTree>
    <p:extLst>
      <p:ext uri="{BB962C8B-B14F-4D97-AF65-F5344CB8AC3E}">
        <p14:creationId xmlns:p14="http://schemas.microsoft.com/office/powerpoint/2010/main" val="97113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A99F8684-1665-555C-9391-88AC246B266C}"/>
              </a:ext>
            </a:extLst>
          </p:cNvPr>
          <p:cNvPicPr>
            <a:picLocks noChangeAspect="1"/>
          </p:cNvPicPr>
          <p:nvPr/>
        </p:nvPicPr>
        <p:blipFill>
          <a:blip r:embed="rId2"/>
          <a:stretch>
            <a:fillRect/>
          </a:stretch>
        </p:blipFill>
        <p:spPr>
          <a:xfrm>
            <a:off x="3051145" y="0"/>
            <a:ext cx="6089710" cy="6858000"/>
          </a:xfrm>
          <a:prstGeom prst="rect">
            <a:avLst/>
          </a:prstGeom>
        </p:spPr>
      </p:pic>
    </p:spTree>
    <p:extLst>
      <p:ext uri="{BB962C8B-B14F-4D97-AF65-F5344CB8AC3E}">
        <p14:creationId xmlns:p14="http://schemas.microsoft.com/office/powerpoint/2010/main" val="189593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54267-197B-1D8E-BCEC-DD569B731CF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Going to airport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989BD8-9658-980C-69B8-D161363FE0FC}"/>
              </a:ext>
            </a:extLst>
          </p:cNvPr>
          <p:cNvSpPr>
            <a:spLocks noGrp="1"/>
          </p:cNvSpPr>
          <p:nvPr>
            <p:ph idx="1"/>
          </p:nvPr>
        </p:nvSpPr>
        <p:spPr>
          <a:xfrm>
            <a:off x="4447308" y="591344"/>
            <a:ext cx="6906491" cy="5585619"/>
          </a:xfrm>
        </p:spPr>
        <p:txBody>
          <a:bodyPr anchor="ctr">
            <a:normAutofit/>
          </a:bodyPr>
          <a:lstStyle/>
          <a:p>
            <a:r>
              <a:rPr lang="en-GB" dirty="0"/>
              <a:t>Luggage allowance (many counters only accept card payment for overweight </a:t>
            </a:r>
            <a:r>
              <a:rPr lang="en-GB" dirty="0" err="1"/>
              <a:t>luggages</a:t>
            </a:r>
            <a:r>
              <a:rPr lang="en-GB" dirty="0"/>
              <a:t>)</a:t>
            </a:r>
            <a:endParaRPr lang="en-US" altLang="zh-TW" dirty="0"/>
          </a:p>
          <a:p>
            <a:r>
              <a:rPr lang="en-US" dirty="0"/>
              <a:t>Check in 3 hours ahead (unless it’s a flight to Europe destination)</a:t>
            </a:r>
          </a:p>
          <a:p>
            <a:r>
              <a:rPr lang="en-GB" dirty="0"/>
              <a:t>Remind students about security measure (no liquid /100ml only etc)</a:t>
            </a:r>
            <a:endParaRPr lang="en-GB" altLang="zh-TW" dirty="0"/>
          </a:p>
          <a:p>
            <a:endParaRPr lang="en-US" dirty="0"/>
          </a:p>
        </p:txBody>
      </p:sp>
    </p:spTree>
    <p:extLst>
      <p:ext uri="{BB962C8B-B14F-4D97-AF65-F5344CB8AC3E}">
        <p14:creationId xmlns:p14="http://schemas.microsoft.com/office/powerpoint/2010/main" val="148797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99F93-C994-15EE-AAC0-02BE361A5800}"/>
              </a:ext>
            </a:extLst>
          </p:cNvPr>
          <p:cNvSpPr>
            <a:spLocks noGrp="1"/>
          </p:cNvSpPr>
          <p:nvPr>
            <p:ph type="title"/>
          </p:nvPr>
        </p:nvSpPr>
        <p:spPr>
          <a:xfrm>
            <a:off x="686834" y="1153572"/>
            <a:ext cx="3200400" cy="4461163"/>
          </a:xfrm>
        </p:spPr>
        <p:txBody>
          <a:bodyPr>
            <a:normAutofit/>
          </a:bodyPr>
          <a:lstStyle/>
          <a:p>
            <a:r>
              <a:rPr lang="en-GB" altLang="zh-CN" dirty="0">
                <a:solidFill>
                  <a:srgbClr val="FFFFFF"/>
                </a:solidFill>
              </a:rPr>
              <a:t>HKG Health declaration</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AC1432-9F16-C717-37B5-D8BE983583C5}"/>
              </a:ext>
            </a:extLst>
          </p:cNvPr>
          <p:cNvSpPr>
            <a:spLocks noGrp="1"/>
          </p:cNvSpPr>
          <p:nvPr>
            <p:ph idx="1"/>
          </p:nvPr>
        </p:nvSpPr>
        <p:spPr>
          <a:xfrm>
            <a:off x="4447308" y="591344"/>
            <a:ext cx="6906491" cy="5585619"/>
          </a:xfrm>
        </p:spPr>
        <p:txBody>
          <a:bodyPr anchor="ctr">
            <a:normAutofit/>
          </a:bodyPr>
          <a:lstStyle/>
          <a:p>
            <a:r>
              <a:rPr lang="en-GB" dirty="0"/>
              <a:t>Only complete with seat number</a:t>
            </a:r>
          </a:p>
          <a:p>
            <a:r>
              <a:rPr lang="en-GB" dirty="0"/>
              <a:t>Can be completed at Arrival in HK</a:t>
            </a:r>
            <a:endParaRPr lang="en-US" dirty="0"/>
          </a:p>
        </p:txBody>
      </p:sp>
    </p:spTree>
    <p:extLst>
      <p:ext uri="{BB962C8B-B14F-4D97-AF65-F5344CB8AC3E}">
        <p14:creationId xmlns:p14="http://schemas.microsoft.com/office/powerpoint/2010/main" val="329393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FB12A-85A2-65AF-3C33-D77F80892D97}"/>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Help from school</a:t>
            </a:r>
          </a:p>
        </p:txBody>
      </p:sp>
      <p:graphicFrame>
        <p:nvGraphicFramePr>
          <p:cNvPr id="5" name="Content Placeholder 2">
            <a:extLst>
              <a:ext uri="{FF2B5EF4-FFF2-40B4-BE49-F238E27FC236}">
                <a16:creationId xmlns:a16="http://schemas.microsoft.com/office/drawing/2014/main" id="{6B89192C-F04E-0A88-9E9A-125CB78476DA}"/>
              </a:ext>
            </a:extLst>
          </p:cNvPr>
          <p:cNvGraphicFramePr>
            <a:graphicFrameLocks noGrp="1"/>
          </p:cNvGraphicFramePr>
          <p:nvPr>
            <p:ph idx="1"/>
            <p:extLst>
              <p:ext uri="{D42A27DB-BD31-4B8C-83A1-F6EECF244321}">
                <p14:modId xmlns:p14="http://schemas.microsoft.com/office/powerpoint/2010/main" val="72658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2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6B9BFE-4108-3C21-9529-E85E63ACA7E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Hong Kong Entry requirements</a:t>
            </a:r>
          </a:p>
        </p:txBody>
      </p:sp>
      <p:sp>
        <p:nvSpPr>
          <p:cNvPr id="5" name="Text Placeholder 4">
            <a:extLst>
              <a:ext uri="{FF2B5EF4-FFF2-40B4-BE49-F238E27FC236}">
                <a16:creationId xmlns:a16="http://schemas.microsoft.com/office/drawing/2014/main" id="{2011A45E-DB4B-3237-F3DF-76D4E6A8EA9A}"/>
              </a:ext>
            </a:extLst>
          </p:cNvPr>
          <p:cNvSpPr>
            <a:spLocks noGrp="1"/>
          </p:cNvSpPr>
          <p:nvPr>
            <p:ph type="body" idx="1"/>
          </p:nvPr>
        </p:nvSpPr>
        <p:spPr>
          <a:xfrm>
            <a:off x="7464612" y="4750893"/>
            <a:ext cx="4087305" cy="1147863"/>
          </a:xfrm>
        </p:spPr>
        <p:txBody>
          <a:bodyPr vert="horz" lIns="91440" tIns="45720" rIns="91440" bIns="45720" rtlCol="0" anchor="t">
            <a:normAutofit lnSpcReduction="10000"/>
          </a:bodyPr>
          <a:lstStyle/>
          <a:p>
            <a:r>
              <a:rPr lang="en-US" sz="2000" dirty="0">
                <a:solidFill>
                  <a:schemeClr val="tx1"/>
                </a:solidFill>
              </a:rPr>
              <a:t>Eve Leung</a:t>
            </a:r>
          </a:p>
          <a:p>
            <a:r>
              <a:rPr lang="en-US" sz="2000" dirty="0">
                <a:solidFill>
                  <a:schemeClr val="tx1"/>
                </a:solidFill>
              </a:rPr>
              <a:t>Director</a:t>
            </a:r>
          </a:p>
          <a:p>
            <a:r>
              <a:rPr lang="en-US" sz="2000" dirty="0">
                <a:solidFill>
                  <a:schemeClr val="tx1"/>
                </a:solidFill>
              </a:rPr>
              <a:t>Elite Anglo Chinese Services</a:t>
            </a: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erson sitting at a table&#10;&#10;Description automatically generated with low confidence">
            <a:extLst>
              <a:ext uri="{FF2B5EF4-FFF2-40B4-BE49-F238E27FC236}">
                <a16:creationId xmlns:a16="http://schemas.microsoft.com/office/drawing/2014/main" id="{C69AC8D3-08B0-09E7-B38F-F1E8F3E6EDFC}"/>
              </a:ext>
            </a:extLst>
          </p:cNvPr>
          <p:cNvPicPr>
            <a:picLocks noChangeAspect="1"/>
          </p:cNvPicPr>
          <p:nvPr/>
        </p:nvPicPr>
        <p:blipFill rotWithShape="1">
          <a:blip r:embed="rId2"/>
          <a:srcRect l="22046" r="954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440589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6B9BFE-4108-3C21-9529-E85E63ACA7E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Macau Requirement</a:t>
            </a:r>
          </a:p>
        </p:txBody>
      </p:sp>
      <p:sp>
        <p:nvSpPr>
          <p:cNvPr id="5" name="Text Placeholder 4">
            <a:extLst>
              <a:ext uri="{FF2B5EF4-FFF2-40B4-BE49-F238E27FC236}">
                <a16:creationId xmlns:a16="http://schemas.microsoft.com/office/drawing/2014/main" id="{2011A45E-DB4B-3237-F3DF-76D4E6A8EA9A}"/>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dirty="0">
              <a:solidFill>
                <a:schemeClr val="tx1"/>
              </a:solidFill>
            </a:endParaRPr>
          </a:p>
        </p:txBody>
      </p:sp>
      <p:pic>
        <p:nvPicPr>
          <p:cNvPr id="7" name="Picture 6" descr="A person sitting at a table&#10;&#10;Description automatically generated with low confidence">
            <a:extLst>
              <a:ext uri="{FF2B5EF4-FFF2-40B4-BE49-F238E27FC236}">
                <a16:creationId xmlns:a16="http://schemas.microsoft.com/office/drawing/2014/main" id="{C69AC8D3-08B0-09E7-B38F-F1E8F3E6EDFC}"/>
              </a:ext>
            </a:extLst>
          </p:cNvPr>
          <p:cNvPicPr>
            <a:picLocks noChangeAspect="1"/>
          </p:cNvPicPr>
          <p:nvPr/>
        </p:nvPicPr>
        <p:blipFill rotWithShape="1">
          <a:blip r:embed="rId2"/>
          <a:srcRect l="22046" r="954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5053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D4E97A4-C069-9F05-20D6-96D7A4D2E153}"/>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Macau Entry requirements</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33B1F5AE-6813-B820-B800-1FA19E3F56DF}"/>
              </a:ext>
            </a:extLst>
          </p:cNvPr>
          <p:cNvSpPr>
            <a:spLocks noGrp="1"/>
          </p:cNvSpPr>
          <p:nvPr>
            <p:ph idx="1"/>
          </p:nvPr>
        </p:nvSpPr>
        <p:spPr>
          <a:xfrm>
            <a:off x="5221862" y="1719618"/>
            <a:ext cx="5948831" cy="4334629"/>
          </a:xfrm>
        </p:spPr>
        <p:txBody>
          <a:bodyPr anchor="ctr">
            <a:normAutofit/>
          </a:bodyPr>
          <a:lstStyle/>
          <a:p>
            <a:r>
              <a:rPr lang="en-US" sz="2000" dirty="0">
                <a:solidFill>
                  <a:srgbClr val="FEFFFF"/>
                </a:solidFill>
              </a:rPr>
              <a:t>Hotel reservation </a:t>
            </a:r>
          </a:p>
          <a:p>
            <a:r>
              <a:rPr lang="en-US" sz="2000" dirty="0">
                <a:solidFill>
                  <a:srgbClr val="FEFFFF"/>
                </a:solidFill>
              </a:rPr>
              <a:t>Under 18 , complete consent for Minor inbound </a:t>
            </a:r>
            <a:r>
              <a:rPr lang="en-US" sz="2000" dirty="0" err="1">
                <a:solidFill>
                  <a:srgbClr val="FEFFFF"/>
                </a:solidFill>
              </a:rPr>
              <a:t>travellers</a:t>
            </a:r>
            <a:r>
              <a:rPr lang="en-US" sz="2000" dirty="0">
                <a:solidFill>
                  <a:srgbClr val="FEFFFF"/>
                </a:solidFill>
              </a:rPr>
              <a:t> to undergo medical observation </a:t>
            </a:r>
            <a:r>
              <a:rPr lang="en-US" sz="2000" dirty="0">
                <a:solidFill>
                  <a:schemeClr val="bg1"/>
                </a:solidFill>
                <a:hlinkClick r:id="rId2">
                  <a:extLst>
                    <a:ext uri="{A12FA001-AC4F-418D-AE19-62706E023703}">
                      <ahyp:hlinkClr xmlns:ahyp="http://schemas.microsoft.com/office/drawing/2018/hyperlinkcolor" val="tx"/>
                    </a:ext>
                  </a:extLst>
                </a:hlinkClick>
              </a:rPr>
              <a:t>https://www.evaair.com/images/zhtw/mfm-minor-health-form-en_tcm27-76675.pdf</a:t>
            </a:r>
            <a:r>
              <a:rPr lang="en-US" sz="2000" dirty="0">
                <a:solidFill>
                  <a:schemeClr val="bg1"/>
                </a:solidFill>
              </a:rPr>
              <a:t> </a:t>
            </a:r>
            <a:r>
              <a:rPr lang="en-US" sz="2000" dirty="0">
                <a:solidFill>
                  <a:srgbClr val="FEFFFF"/>
                </a:solidFill>
              </a:rPr>
              <a:t>submit via airlines for approval</a:t>
            </a:r>
          </a:p>
          <a:p>
            <a:r>
              <a:rPr lang="en-US" sz="2000" dirty="0">
                <a:solidFill>
                  <a:srgbClr val="FEFFFF"/>
                </a:solidFill>
              </a:rPr>
              <a:t>48 hours PCR testing (from the first flight, i.e. from London)</a:t>
            </a:r>
          </a:p>
          <a:p>
            <a:r>
              <a:rPr lang="en-US" sz="2000" dirty="0">
                <a:solidFill>
                  <a:srgbClr val="FEFFFF"/>
                </a:solidFill>
              </a:rPr>
              <a:t>18 and above Fully vaccinated within the last 7 months. </a:t>
            </a:r>
            <a:r>
              <a:rPr lang="en-US" sz="2000" dirty="0" err="1">
                <a:solidFill>
                  <a:srgbClr val="FEFFFF"/>
                </a:solidFill>
              </a:rPr>
              <a:t>i.e</a:t>
            </a:r>
            <a:r>
              <a:rPr lang="en-US" sz="2000" dirty="0">
                <a:solidFill>
                  <a:srgbClr val="FEFFFF"/>
                </a:solidFill>
              </a:rPr>
              <a:t> if the 2</a:t>
            </a:r>
            <a:r>
              <a:rPr lang="en-US" sz="2000" baseline="30000" dirty="0">
                <a:solidFill>
                  <a:srgbClr val="FEFFFF"/>
                </a:solidFill>
              </a:rPr>
              <a:t>nd</a:t>
            </a:r>
            <a:r>
              <a:rPr lang="en-US" sz="2000" dirty="0">
                <a:solidFill>
                  <a:srgbClr val="FEFFFF"/>
                </a:solidFill>
              </a:rPr>
              <a:t> dose is done 10 months ago, a booster dose is needed</a:t>
            </a:r>
          </a:p>
          <a:p>
            <a:r>
              <a:rPr lang="en-US" sz="2000" dirty="0">
                <a:solidFill>
                  <a:srgbClr val="FEFFFF"/>
                </a:solidFill>
              </a:rPr>
              <a:t>12-17, must have fully vaccinated with 2 dose, even 7 months been passed since the last dose</a:t>
            </a:r>
          </a:p>
          <a:p>
            <a:endParaRPr lang="en-US" sz="2000" dirty="0">
              <a:solidFill>
                <a:srgbClr val="FEFFFF"/>
              </a:solidFill>
            </a:endParaRPr>
          </a:p>
        </p:txBody>
      </p:sp>
    </p:spTree>
    <p:extLst>
      <p:ext uri="{BB962C8B-B14F-4D97-AF65-F5344CB8AC3E}">
        <p14:creationId xmlns:p14="http://schemas.microsoft.com/office/powerpoint/2010/main" val="210011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1A7246F-0C73-4C9B-725A-300A5AC39A1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Additional requirements</a:t>
            </a:r>
          </a:p>
        </p:txBody>
      </p:sp>
      <p:sp>
        <p:nvSpPr>
          <p:cNvPr id="3" name="Content Placeholder 2">
            <a:extLst>
              <a:ext uri="{FF2B5EF4-FFF2-40B4-BE49-F238E27FC236}">
                <a16:creationId xmlns:a16="http://schemas.microsoft.com/office/drawing/2014/main" id="{500CA66A-ED20-8A14-AEC0-00C95E341AD7}"/>
              </a:ext>
            </a:extLst>
          </p:cNvPr>
          <p:cNvSpPr>
            <a:spLocks noGrp="1"/>
          </p:cNvSpPr>
          <p:nvPr>
            <p:ph idx="1"/>
          </p:nvPr>
        </p:nvSpPr>
        <p:spPr>
          <a:xfrm>
            <a:off x="1367624" y="2490436"/>
            <a:ext cx="9708995" cy="3567173"/>
          </a:xfrm>
        </p:spPr>
        <p:txBody>
          <a:bodyPr anchor="ctr">
            <a:normAutofit/>
          </a:bodyPr>
          <a:lstStyle/>
          <a:p>
            <a:r>
              <a:rPr lang="en-US" sz="2400"/>
              <a:t>Cannot return to macau if under 12, must be accompanied by adult</a:t>
            </a:r>
          </a:p>
          <a:p>
            <a:r>
              <a:rPr lang="en-US" sz="2400"/>
              <a:t>If had covid 2 months before entry to Macau, must have 3 LFT test results with 24 hours apart (Day 17, day 16 day 15 before boarding), or negative PCR test 14 days before departure</a:t>
            </a:r>
          </a:p>
          <a:p>
            <a:r>
              <a:rPr lang="en-US" sz="2400"/>
              <a:t>Anyone departing from Macau must have a negative PCR test 7 days before their departure</a:t>
            </a:r>
          </a:p>
          <a:p>
            <a:endParaRPr lang="en-US" sz="2400"/>
          </a:p>
          <a:p>
            <a:r>
              <a:rPr lang="en-US" sz="2400"/>
              <a:t>https://www.evaair.com/zh-tw/customer-services/covid-19-information-center/travel-restrictions/?countryCode=MO</a:t>
            </a:r>
          </a:p>
        </p:txBody>
      </p:sp>
    </p:spTree>
    <p:extLst>
      <p:ext uri="{BB962C8B-B14F-4D97-AF65-F5344CB8AC3E}">
        <p14:creationId xmlns:p14="http://schemas.microsoft.com/office/powerpoint/2010/main" val="80071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2A7BD-21E2-2D3F-1E83-386564437EE1}"/>
              </a:ext>
            </a:extLst>
          </p:cNvPr>
          <p:cNvSpPr>
            <a:spLocks noGrp="1"/>
          </p:cNvSpPr>
          <p:nvPr>
            <p:ph type="ctrTitle"/>
          </p:nvPr>
        </p:nvSpPr>
        <p:spPr>
          <a:xfrm>
            <a:off x="7464614" y="1783959"/>
            <a:ext cx="4087306" cy="2889114"/>
          </a:xfrm>
        </p:spPr>
        <p:txBody>
          <a:bodyPr anchor="b">
            <a:normAutofit/>
          </a:bodyPr>
          <a:lstStyle/>
          <a:p>
            <a:pPr algn="l"/>
            <a:r>
              <a:rPr lang="en-US" sz="5400"/>
              <a:t>China Requirements</a:t>
            </a:r>
          </a:p>
        </p:txBody>
      </p:sp>
      <p:sp>
        <p:nvSpPr>
          <p:cNvPr id="3" name="Content Placeholder 2">
            <a:extLst>
              <a:ext uri="{FF2B5EF4-FFF2-40B4-BE49-F238E27FC236}">
                <a16:creationId xmlns:a16="http://schemas.microsoft.com/office/drawing/2014/main" id="{9587ABEF-1189-5C0A-986A-121568F20816}"/>
              </a:ext>
            </a:extLst>
          </p:cNvPr>
          <p:cNvSpPr>
            <a:spLocks noGrp="1"/>
          </p:cNvSpPr>
          <p:nvPr>
            <p:ph type="subTitle" idx="1"/>
          </p:nvPr>
        </p:nvSpPr>
        <p:spPr>
          <a:xfrm>
            <a:off x="7464612" y="4750893"/>
            <a:ext cx="4087305" cy="1147863"/>
          </a:xfrm>
        </p:spPr>
        <p:txBody>
          <a:bodyPr anchor="t">
            <a:normAutofit lnSpcReduction="10000"/>
          </a:bodyPr>
          <a:lstStyle/>
          <a:p>
            <a:pPr algn="l"/>
            <a:r>
              <a:rPr lang="en-US" sz="2000" dirty="0"/>
              <a:t>Lin Williams</a:t>
            </a:r>
          </a:p>
          <a:p>
            <a:pPr algn="l"/>
            <a:r>
              <a:rPr lang="en-US" sz="2000" dirty="0"/>
              <a:t>CEO, </a:t>
            </a:r>
            <a:r>
              <a:rPr lang="en-US" sz="2000" dirty="0" err="1"/>
              <a:t>Sirkka</a:t>
            </a:r>
            <a:r>
              <a:rPr lang="en-US" sz="2000" dirty="0"/>
              <a:t> Networks</a:t>
            </a:r>
          </a:p>
          <a:p>
            <a:pPr algn="l"/>
            <a:r>
              <a:rPr lang="en-US" sz="2000" dirty="0"/>
              <a:t>Chinese Embassy testing partner</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wearing a scarf&#10;&#10;Description automatically generated with low confidence">
            <a:extLst>
              <a:ext uri="{FF2B5EF4-FFF2-40B4-BE49-F238E27FC236}">
                <a16:creationId xmlns:a16="http://schemas.microsoft.com/office/drawing/2014/main" id="{E1C28ED5-5DAB-54D3-1735-0A15A3395469}"/>
              </a:ext>
            </a:extLst>
          </p:cNvPr>
          <p:cNvPicPr>
            <a:picLocks noChangeAspect="1"/>
          </p:cNvPicPr>
          <p:nvPr/>
        </p:nvPicPr>
        <p:blipFill rotWithShape="1">
          <a:blip r:embed="rId2"/>
          <a:srcRect r="1" b="2096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589313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3B31E6B-8F5B-13BE-0822-77492899044E}"/>
              </a:ext>
            </a:extLst>
          </p:cNvPr>
          <p:cNvSpPr>
            <a:spLocks noGrp="1"/>
          </p:cNvSpPr>
          <p:nvPr>
            <p:ph type="title"/>
          </p:nvPr>
        </p:nvSpPr>
        <p:spPr>
          <a:xfrm>
            <a:off x="535020" y="685800"/>
            <a:ext cx="2780271" cy="5105400"/>
          </a:xfrm>
        </p:spPr>
        <p:txBody>
          <a:bodyPr>
            <a:normAutofit/>
          </a:bodyPr>
          <a:lstStyle/>
          <a:p>
            <a:r>
              <a:rPr lang="en-US" sz="3700">
                <a:solidFill>
                  <a:srgbClr val="FFFFFF"/>
                </a:solidFill>
              </a:rPr>
              <a:t>China boarding requirements</a:t>
            </a:r>
          </a:p>
        </p:txBody>
      </p:sp>
      <p:graphicFrame>
        <p:nvGraphicFramePr>
          <p:cNvPr id="5" name="Content Placeholder 2">
            <a:extLst>
              <a:ext uri="{FF2B5EF4-FFF2-40B4-BE49-F238E27FC236}">
                <a16:creationId xmlns:a16="http://schemas.microsoft.com/office/drawing/2014/main" id="{8BB50FA2-14A8-4B67-5398-3BB120E55D67}"/>
              </a:ext>
            </a:extLst>
          </p:cNvPr>
          <p:cNvGraphicFramePr>
            <a:graphicFrameLocks noGrp="1"/>
          </p:cNvGraphicFramePr>
          <p:nvPr>
            <p:ph idx="1"/>
            <p:extLst>
              <p:ext uri="{D42A27DB-BD31-4B8C-83A1-F6EECF244321}">
                <p14:modId xmlns:p14="http://schemas.microsoft.com/office/powerpoint/2010/main" val="238251884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67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C8D554C-4EC3-CEEC-A982-1DAC479D3875}"/>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Stopover flights</a:t>
            </a:r>
          </a:p>
        </p:txBody>
      </p:sp>
      <p:graphicFrame>
        <p:nvGraphicFramePr>
          <p:cNvPr id="5" name="Content Placeholder 2">
            <a:extLst>
              <a:ext uri="{FF2B5EF4-FFF2-40B4-BE49-F238E27FC236}">
                <a16:creationId xmlns:a16="http://schemas.microsoft.com/office/drawing/2014/main" id="{29639981-56E5-11D8-6346-4FD48E3EEBE9}"/>
              </a:ext>
            </a:extLst>
          </p:cNvPr>
          <p:cNvGraphicFramePr>
            <a:graphicFrameLocks noGrp="1"/>
          </p:cNvGraphicFramePr>
          <p:nvPr>
            <p:ph idx="1"/>
            <p:extLst>
              <p:ext uri="{D42A27DB-BD31-4B8C-83A1-F6EECF244321}">
                <p14:modId xmlns:p14="http://schemas.microsoft.com/office/powerpoint/2010/main" val="51704868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14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BF0621-B569-76EE-E2A9-B353B0303516}"/>
              </a:ext>
            </a:extLst>
          </p:cNvPr>
          <p:cNvSpPr>
            <a:spLocks noGrp="1"/>
          </p:cNvSpPr>
          <p:nvPr>
            <p:ph type="ctrTitle"/>
          </p:nvPr>
        </p:nvSpPr>
        <p:spPr/>
        <p:txBody>
          <a:bodyPr/>
          <a:lstStyle/>
          <a:p>
            <a:r>
              <a:rPr lang="en-US" dirty="0"/>
              <a:t>Questions</a:t>
            </a:r>
          </a:p>
        </p:txBody>
      </p:sp>
      <p:sp>
        <p:nvSpPr>
          <p:cNvPr id="8" name="Subtitle 7">
            <a:extLst>
              <a:ext uri="{FF2B5EF4-FFF2-40B4-BE49-F238E27FC236}">
                <a16:creationId xmlns:a16="http://schemas.microsoft.com/office/drawing/2014/main" id="{24EA70A6-B4EC-8E26-B6A0-C1C7371173BF}"/>
              </a:ext>
            </a:extLst>
          </p:cNvPr>
          <p:cNvSpPr>
            <a:spLocks noGrp="1"/>
          </p:cNvSpPr>
          <p:nvPr>
            <p:ph type="subTitle" idx="1"/>
          </p:nvPr>
        </p:nvSpPr>
        <p:spPr/>
        <p:txBody>
          <a:bodyPr/>
          <a:lstStyle/>
          <a:p>
            <a:r>
              <a:rPr lang="en-US" dirty="0"/>
              <a:t>Eve Leung: </a:t>
            </a:r>
            <a:r>
              <a:rPr lang="en-US" dirty="0">
                <a:hlinkClick r:id="rId2"/>
              </a:rPr>
              <a:t>eve@eliteasc.com</a:t>
            </a:r>
            <a:endParaRPr lang="en-US" dirty="0"/>
          </a:p>
          <a:p>
            <a:r>
              <a:rPr lang="en-US" dirty="0" err="1"/>
              <a:t>Sirkka</a:t>
            </a:r>
            <a:r>
              <a:rPr lang="en-US" dirty="0"/>
              <a:t> Networks: </a:t>
            </a:r>
            <a:r>
              <a:rPr lang="en-US"/>
              <a:t>corporate@sirkkaltd.com</a:t>
            </a:r>
          </a:p>
        </p:txBody>
      </p:sp>
    </p:spTree>
    <p:extLst>
      <p:ext uri="{BB962C8B-B14F-4D97-AF65-F5344CB8AC3E}">
        <p14:creationId xmlns:p14="http://schemas.microsoft.com/office/powerpoint/2010/main" val="211131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A049F1F-416B-3A43-FA4E-B2B95E1D8F60}"/>
              </a:ext>
            </a:extLst>
          </p:cNvPr>
          <p:cNvSpPr>
            <a:spLocks noGrp="1"/>
          </p:cNvSpPr>
          <p:nvPr>
            <p:ph type="title"/>
          </p:nvPr>
        </p:nvSpPr>
        <p:spPr>
          <a:xfrm>
            <a:off x="686834" y="1153572"/>
            <a:ext cx="3612034" cy="4461163"/>
          </a:xfrm>
        </p:spPr>
        <p:txBody>
          <a:bodyPr>
            <a:normAutofit/>
          </a:bodyPr>
          <a:lstStyle/>
          <a:p>
            <a:r>
              <a:rPr lang="en-GB" dirty="0">
                <a:solidFill>
                  <a:srgbClr val="FFFFFF"/>
                </a:solidFill>
              </a:rPr>
              <a:t>✅</a:t>
            </a:r>
            <a:r>
              <a:rPr lang="en-GB" altLang="zh-CN" dirty="0">
                <a:solidFill>
                  <a:srgbClr val="FFFFFF"/>
                </a:solidFill>
              </a:rPr>
              <a:t>Documents for entry to HKG</a:t>
            </a:r>
            <a:br>
              <a:rPr lang="en-GB" dirty="0">
                <a:solidFill>
                  <a:srgbClr val="FFFFFF"/>
                </a:solidFill>
              </a:rPr>
            </a:br>
            <a:endParaRPr lang="en-US"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601C58D-2569-07A6-1E0E-48B96B7DB1A7}"/>
              </a:ext>
            </a:extLst>
          </p:cNvPr>
          <p:cNvSpPr>
            <a:spLocks noGrp="1"/>
          </p:cNvSpPr>
          <p:nvPr>
            <p:ph idx="1"/>
          </p:nvPr>
        </p:nvSpPr>
        <p:spPr>
          <a:xfrm>
            <a:off x="4447308" y="591344"/>
            <a:ext cx="6906491" cy="5585619"/>
          </a:xfrm>
        </p:spPr>
        <p:txBody>
          <a:bodyPr anchor="ctr">
            <a:normAutofit/>
          </a:bodyPr>
          <a:lstStyle/>
          <a:p>
            <a:r>
              <a:rPr lang="en-GB" dirty="0"/>
              <a:t>⭕PCR test 48 hours before flight</a:t>
            </a:r>
            <a:endParaRPr lang="zh-CN" altLang="en-US" dirty="0"/>
          </a:p>
          <a:p>
            <a:r>
              <a:rPr lang="en-GB" dirty="0"/>
              <a:t>⭕Passport</a:t>
            </a:r>
            <a:endParaRPr lang="en-GB" altLang="zh-CN" dirty="0"/>
          </a:p>
          <a:p>
            <a:r>
              <a:rPr lang="en-GB" dirty="0"/>
              <a:t>⭕Hong Kong ID</a:t>
            </a:r>
            <a:r>
              <a:rPr lang="en-US" dirty="0"/>
              <a:t> </a:t>
            </a:r>
            <a:r>
              <a:rPr lang="en-GB" dirty="0"/>
              <a:t>CARD</a:t>
            </a:r>
            <a:endParaRPr lang="zh-CN" altLang="en-US" dirty="0"/>
          </a:p>
          <a:p>
            <a:r>
              <a:rPr lang="en-GB" dirty="0"/>
              <a:t>⭕</a:t>
            </a:r>
            <a:r>
              <a:rPr lang="en-GB" altLang="zh-CN" dirty="0"/>
              <a:t>Hotel reservation Letter</a:t>
            </a:r>
          </a:p>
          <a:p>
            <a:r>
              <a:rPr lang="en-GB" dirty="0"/>
              <a:t>⭕</a:t>
            </a:r>
            <a:r>
              <a:rPr lang="en-GB" altLang="zh-CN" dirty="0"/>
              <a:t>HKG health declaration</a:t>
            </a:r>
          </a:p>
          <a:p>
            <a:r>
              <a:rPr lang="en-GB" dirty="0"/>
              <a:t>⭕</a:t>
            </a:r>
            <a:r>
              <a:rPr lang="en-GB" altLang="zh-CN" dirty="0"/>
              <a:t>COVID Pass</a:t>
            </a:r>
            <a:endParaRPr lang="zh-CN" altLang="en-US" dirty="0"/>
          </a:p>
          <a:p>
            <a:endParaRPr lang="en-US" dirty="0"/>
          </a:p>
        </p:txBody>
      </p:sp>
    </p:spTree>
    <p:extLst>
      <p:ext uri="{BB962C8B-B14F-4D97-AF65-F5344CB8AC3E}">
        <p14:creationId xmlns:p14="http://schemas.microsoft.com/office/powerpoint/2010/main" val="273462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C2C82-1D6B-9680-B2BF-2EB51085C38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Passport</a:t>
            </a:r>
            <a:br>
              <a:rPr lang="en-US" dirty="0">
                <a:solidFill>
                  <a:srgbClr val="FFFFFF"/>
                </a:solidFill>
              </a:rPr>
            </a:br>
            <a:r>
              <a:rPr lang="en-US" dirty="0">
                <a:solidFill>
                  <a:srgbClr val="FFFFFF"/>
                </a:solidFill>
              </a:rPr>
              <a:t>(Parents)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7589FD-18EA-CF8F-23C2-C087CA8F862E}"/>
              </a:ext>
            </a:extLst>
          </p:cNvPr>
          <p:cNvSpPr>
            <a:spLocks noGrp="1"/>
          </p:cNvSpPr>
          <p:nvPr>
            <p:ph idx="1"/>
          </p:nvPr>
        </p:nvSpPr>
        <p:spPr>
          <a:xfrm>
            <a:off x="4447308" y="591344"/>
            <a:ext cx="6906491" cy="5585619"/>
          </a:xfrm>
        </p:spPr>
        <p:txBody>
          <a:bodyPr anchor="ctr">
            <a:normAutofit/>
          </a:bodyPr>
          <a:lstStyle/>
          <a:p>
            <a:r>
              <a:rPr lang="en-GB" dirty="0"/>
              <a:t>6 months validity </a:t>
            </a:r>
            <a:endParaRPr lang="en-GB" altLang="zh-TW" dirty="0"/>
          </a:p>
          <a:p>
            <a:r>
              <a:rPr lang="en-GB" altLang="zh-TW" dirty="0"/>
              <a:t>Without 6 months validity, please only choose direct flight for returning home</a:t>
            </a:r>
            <a:endParaRPr lang="en-US" dirty="0"/>
          </a:p>
        </p:txBody>
      </p:sp>
    </p:spTree>
    <p:extLst>
      <p:ext uri="{BB962C8B-B14F-4D97-AF65-F5344CB8AC3E}">
        <p14:creationId xmlns:p14="http://schemas.microsoft.com/office/powerpoint/2010/main" val="313995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8B519-DAF5-B19C-2F4C-3E77928AEEEC}"/>
              </a:ext>
            </a:extLst>
          </p:cNvPr>
          <p:cNvSpPr>
            <a:spLocks noGrp="1"/>
          </p:cNvSpPr>
          <p:nvPr>
            <p:ph type="title"/>
          </p:nvPr>
        </p:nvSpPr>
        <p:spPr>
          <a:xfrm>
            <a:off x="686834" y="1153572"/>
            <a:ext cx="3200400" cy="4461163"/>
          </a:xfrm>
        </p:spPr>
        <p:txBody>
          <a:bodyPr>
            <a:normAutofit/>
          </a:bodyPr>
          <a:lstStyle/>
          <a:p>
            <a:r>
              <a:rPr lang="en-GB" altLang="zh-CN" dirty="0">
                <a:solidFill>
                  <a:srgbClr val="FFFFFF"/>
                </a:solidFill>
              </a:rPr>
              <a:t>ID Card</a:t>
            </a:r>
            <a:br>
              <a:rPr lang="en-GB" altLang="zh-CN" dirty="0">
                <a:solidFill>
                  <a:srgbClr val="FFFFFF"/>
                </a:solidFill>
              </a:rPr>
            </a:br>
            <a:r>
              <a:rPr lang="en-US" dirty="0">
                <a:solidFill>
                  <a:srgbClr val="FFFFFF"/>
                </a:solidFill>
              </a:rPr>
              <a:t>(Parents)</a:t>
            </a:r>
            <a:br>
              <a:rPr lang="zh-CN" altLang="en-US"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254417-C1D8-1905-05EC-1D680CFAAB51}"/>
              </a:ext>
            </a:extLst>
          </p:cNvPr>
          <p:cNvSpPr>
            <a:spLocks noGrp="1"/>
          </p:cNvSpPr>
          <p:nvPr>
            <p:ph idx="1"/>
          </p:nvPr>
        </p:nvSpPr>
        <p:spPr>
          <a:xfrm>
            <a:off x="4447308" y="591344"/>
            <a:ext cx="6906491" cy="5585619"/>
          </a:xfrm>
        </p:spPr>
        <p:txBody>
          <a:bodyPr anchor="ctr">
            <a:normAutofit/>
          </a:bodyPr>
          <a:lstStyle/>
          <a:p>
            <a:r>
              <a:rPr lang="en-GB" dirty="0"/>
              <a:t>If student has turned 18 without applying for the adult version of the ID Card, they can board the flight.</a:t>
            </a:r>
            <a:endParaRPr lang="en-US" dirty="0"/>
          </a:p>
        </p:txBody>
      </p:sp>
    </p:spTree>
    <p:extLst>
      <p:ext uri="{BB962C8B-B14F-4D97-AF65-F5344CB8AC3E}">
        <p14:creationId xmlns:p14="http://schemas.microsoft.com/office/powerpoint/2010/main" val="18034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0A6E8-C33E-1914-CC8F-FB0B181310C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Hotel Reservation</a:t>
            </a:r>
            <a:br>
              <a:rPr lang="en-US" dirty="0">
                <a:solidFill>
                  <a:srgbClr val="FFFFFF"/>
                </a:solidFill>
              </a:rPr>
            </a:br>
            <a:r>
              <a:rPr lang="en-US" dirty="0">
                <a:solidFill>
                  <a:srgbClr val="FFFFFF"/>
                </a:solidFill>
              </a:rPr>
              <a:t>(Parents)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DD95B8-69E7-1B35-CE5A-70D5B44F7B49}"/>
              </a:ext>
            </a:extLst>
          </p:cNvPr>
          <p:cNvSpPr>
            <a:spLocks noGrp="1"/>
          </p:cNvSpPr>
          <p:nvPr>
            <p:ph idx="1"/>
          </p:nvPr>
        </p:nvSpPr>
        <p:spPr>
          <a:xfrm>
            <a:off x="4447308" y="591344"/>
            <a:ext cx="6906491" cy="5585619"/>
          </a:xfrm>
        </p:spPr>
        <p:txBody>
          <a:bodyPr anchor="ctr">
            <a:normAutofit/>
          </a:bodyPr>
          <a:lstStyle/>
          <a:p>
            <a:r>
              <a:rPr lang="en-GB" dirty="0"/>
              <a:t>To show full name of the passenger on the reservation form</a:t>
            </a:r>
            <a:endParaRPr lang="en-GB" altLang="zh-TW" dirty="0"/>
          </a:p>
          <a:p>
            <a:r>
              <a:rPr lang="en-GB" altLang="zh-TW" dirty="0"/>
              <a:t>Re-confirm if parents need to accompany student (under 18) for the during of the quarantine</a:t>
            </a:r>
          </a:p>
          <a:p>
            <a:r>
              <a:rPr lang="en-GB" altLang="zh-TW" dirty="0"/>
              <a:t>7 nights hotel. Even the passenger arrive late (i.e. 23:00) at the </a:t>
            </a:r>
            <a:r>
              <a:rPr lang="en-GB" altLang="zh-TW" dirty="0" err="1"/>
              <a:t>airport,you</a:t>
            </a:r>
            <a:r>
              <a:rPr lang="en-GB" altLang="zh-TW" dirty="0"/>
              <a:t> still need to have a reservation that covers the day of arrival</a:t>
            </a:r>
            <a:endParaRPr lang="en-US" dirty="0"/>
          </a:p>
        </p:txBody>
      </p:sp>
    </p:spTree>
    <p:extLst>
      <p:ext uri="{BB962C8B-B14F-4D97-AF65-F5344CB8AC3E}">
        <p14:creationId xmlns:p14="http://schemas.microsoft.com/office/powerpoint/2010/main" val="297024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AABA-3AFD-4412-5DEF-F50E83CB571C}"/>
              </a:ext>
            </a:extLst>
          </p:cNvPr>
          <p:cNvSpPr>
            <a:spLocks noGrp="1"/>
          </p:cNvSpPr>
          <p:nvPr>
            <p:ph type="title"/>
          </p:nvPr>
        </p:nvSpPr>
        <p:spPr/>
        <p:txBody>
          <a:bodyPr/>
          <a:lstStyle/>
          <a:p>
            <a:r>
              <a:rPr lang="en-GB" dirty="0"/>
              <a:t>PCR test for Hong </a:t>
            </a:r>
            <a:r>
              <a:rPr lang="en-GB" dirty="0" err="1"/>
              <a:t>kong</a:t>
            </a:r>
            <a:r>
              <a:rPr lang="en-GB" dirty="0"/>
              <a:t> (Guardian/School)</a:t>
            </a:r>
            <a:endParaRPr lang="en-US" dirty="0"/>
          </a:p>
        </p:txBody>
      </p:sp>
      <p:sp>
        <p:nvSpPr>
          <p:cNvPr id="3" name="Content Placeholder 2">
            <a:extLst>
              <a:ext uri="{FF2B5EF4-FFF2-40B4-BE49-F238E27FC236}">
                <a16:creationId xmlns:a16="http://schemas.microsoft.com/office/drawing/2014/main" id="{CBC5718B-9EDB-BF4E-7695-266B662B9FD1}"/>
              </a:ext>
            </a:extLst>
          </p:cNvPr>
          <p:cNvSpPr>
            <a:spLocks noGrp="1"/>
          </p:cNvSpPr>
          <p:nvPr>
            <p:ph idx="1"/>
          </p:nvPr>
        </p:nvSpPr>
        <p:spPr/>
        <p:txBody>
          <a:bodyPr>
            <a:normAutofit fontScale="85000" lnSpcReduction="20000"/>
          </a:bodyPr>
          <a:lstStyle/>
          <a:p>
            <a:r>
              <a:rPr lang="en-GB" dirty="0"/>
              <a:t>Test to be conducted 48 hours before the direct flight into HKG</a:t>
            </a:r>
          </a:p>
          <a:p>
            <a:r>
              <a:rPr lang="en-GB" dirty="0"/>
              <a:t>ISO 15189 or UKAS certified Lab </a:t>
            </a:r>
          </a:p>
          <a:p>
            <a:r>
              <a:rPr lang="en-GB" dirty="0"/>
              <a:t>Cathay Pacific has recommended partners. There are also individual companies that offer testing with boarding schools </a:t>
            </a:r>
          </a:p>
          <a:p>
            <a:r>
              <a:rPr lang="en-GB" dirty="0"/>
              <a:t>Certificate must show sample taken time, and the UKAS certificate</a:t>
            </a:r>
          </a:p>
          <a:p>
            <a:r>
              <a:rPr lang="en-GB" dirty="0"/>
              <a:t>Indirect flight might have stricter requirement that the lab must be ISO 15189 certified</a:t>
            </a:r>
          </a:p>
          <a:p>
            <a:r>
              <a:rPr lang="en-GB" dirty="0"/>
              <a:t>Flights flying on Mon, Tues and majority of the flights needs same day courier from school to make sure the lab can run the test in time for the student to board</a:t>
            </a:r>
          </a:p>
          <a:p>
            <a:r>
              <a:rPr lang="en-GB" dirty="0"/>
              <a:t>Schools can assist with medical centre or boarding house to conduct the test, we appreciate if the school can help to post by priority post or have a destinated staff to assist testing</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AE7CF1A-E6B6-E57E-C910-C50196004754}"/>
                  </a:ext>
                </a:extLst>
              </p14:cNvPr>
              <p14:cNvContentPartPr/>
              <p14:nvPr/>
            </p14:nvContentPartPr>
            <p14:xfrm>
              <a:off x="4182265" y="3126846"/>
              <a:ext cx="360" cy="360"/>
            </p14:xfrm>
          </p:contentPart>
        </mc:Choice>
        <mc:Fallback xmlns="">
          <p:pic>
            <p:nvPicPr>
              <p:cNvPr id="4" name="Ink 3">
                <a:extLst>
                  <a:ext uri="{FF2B5EF4-FFF2-40B4-BE49-F238E27FC236}">
                    <a16:creationId xmlns:a16="http://schemas.microsoft.com/office/drawing/2014/main" id="{BAE7CF1A-E6B6-E57E-C910-C50196004754}"/>
                  </a:ext>
                </a:extLst>
              </p:cNvPr>
              <p:cNvPicPr/>
              <p:nvPr/>
            </p:nvPicPr>
            <p:blipFill>
              <a:blip r:embed="rId3"/>
              <a:stretch>
                <a:fillRect/>
              </a:stretch>
            </p:blipFill>
            <p:spPr>
              <a:xfrm>
                <a:off x="4128625" y="3019206"/>
                <a:ext cx="108000" cy="216000"/>
              </a:xfrm>
              <a:prstGeom prst="rect">
                <a:avLst/>
              </a:prstGeom>
            </p:spPr>
          </p:pic>
        </mc:Fallback>
      </mc:AlternateContent>
    </p:spTree>
    <p:extLst>
      <p:ext uri="{BB962C8B-B14F-4D97-AF65-F5344CB8AC3E}">
        <p14:creationId xmlns:p14="http://schemas.microsoft.com/office/powerpoint/2010/main" val="14301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BF0A-DF33-1373-AA00-0FE2EAF96EB7}"/>
              </a:ext>
            </a:extLst>
          </p:cNvPr>
          <p:cNvSpPr>
            <a:spLocks noGrp="1"/>
          </p:cNvSpPr>
          <p:nvPr>
            <p:ph type="title"/>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0E5777D-F3E0-A594-DA47-48F3F6A14332}"/>
                  </a:ext>
                </a:extLst>
              </p14:cNvPr>
              <p14:cNvContentPartPr/>
              <p14:nvPr/>
            </p14:nvContentPartPr>
            <p14:xfrm>
              <a:off x="3248785" y="3093366"/>
              <a:ext cx="696960" cy="360"/>
            </p14:xfrm>
          </p:contentPart>
        </mc:Choice>
        <mc:Fallback xmlns="">
          <p:pic>
            <p:nvPicPr>
              <p:cNvPr id="6" name="Ink 5">
                <a:extLst>
                  <a:ext uri="{FF2B5EF4-FFF2-40B4-BE49-F238E27FC236}">
                    <a16:creationId xmlns:a16="http://schemas.microsoft.com/office/drawing/2014/main" id="{90E5777D-F3E0-A594-DA47-48F3F6A14332}"/>
                  </a:ext>
                </a:extLst>
              </p:cNvPr>
              <p:cNvPicPr/>
              <p:nvPr/>
            </p:nvPicPr>
            <p:blipFill>
              <a:blip r:embed="rId4"/>
              <a:stretch>
                <a:fillRect/>
              </a:stretch>
            </p:blipFill>
            <p:spPr>
              <a:xfrm>
                <a:off x="3195145" y="2985366"/>
                <a:ext cx="804600" cy="216000"/>
              </a:xfrm>
              <a:prstGeom prst="rect">
                <a:avLst/>
              </a:prstGeom>
            </p:spPr>
          </p:pic>
        </mc:Fallback>
      </mc:AlternateContent>
      <p:pic>
        <p:nvPicPr>
          <p:cNvPr id="8" name="Content Placeholder 7" descr="Table&#10;&#10;Description automatically generated">
            <a:extLst>
              <a:ext uri="{FF2B5EF4-FFF2-40B4-BE49-F238E27FC236}">
                <a16:creationId xmlns:a16="http://schemas.microsoft.com/office/drawing/2014/main" id="{45256A15-8586-FEE9-F9B8-55F7786AE3AF}"/>
              </a:ext>
            </a:extLst>
          </p:cNvPr>
          <p:cNvPicPr>
            <a:picLocks noGrp="1" noChangeAspect="1"/>
          </p:cNvPicPr>
          <p:nvPr>
            <p:ph idx="1"/>
          </p:nvPr>
        </p:nvPicPr>
        <p:blipFill>
          <a:blip r:embed="rId5"/>
          <a:stretch>
            <a:fillRect/>
          </a:stretch>
        </p:blipFill>
        <p:spPr>
          <a:xfrm>
            <a:off x="2010863" y="483711"/>
            <a:ext cx="7166876" cy="6107093"/>
          </a:xfr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ED574C4-393A-F6AC-BA19-9D966AADE6C7}"/>
                  </a:ext>
                </a:extLst>
              </p14:cNvPr>
              <p14:cNvContentPartPr/>
              <p14:nvPr/>
            </p14:nvContentPartPr>
            <p14:xfrm>
              <a:off x="2543503" y="3441941"/>
              <a:ext cx="937440" cy="8640"/>
            </p14:xfrm>
          </p:contentPart>
        </mc:Choice>
        <mc:Fallback>
          <p:pic>
            <p:nvPicPr>
              <p:cNvPr id="9" name="Ink 8">
                <a:extLst>
                  <a:ext uri="{FF2B5EF4-FFF2-40B4-BE49-F238E27FC236}">
                    <a16:creationId xmlns:a16="http://schemas.microsoft.com/office/drawing/2014/main" id="{8ED574C4-393A-F6AC-BA19-9D966AADE6C7}"/>
                  </a:ext>
                </a:extLst>
              </p:cNvPr>
              <p:cNvPicPr/>
              <p:nvPr/>
            </p:nvPicPr>
            <p:blipFill>
              <a:blip r:embed="rId7"/>
              <a:stretch>
                <a:fillRect/>
              </a:stretch>
            </p:blipFill>
            <p:spPr>
              <a:xfrm>
                <a:off x="2489503" y="3333941"/>
                <a:ext cx="1045080" cy="224280"/>
              </a:xfrm>
              <a:prstGeom prst="rect">
                <a:avLst/>
              </a:prstGeom>
            </p:spPr>
          </p:pic>
        </mc:Fallback>
      </mc:AlternateContent>
    </p:spTree>
    <p:extLst>
      <p:ext uri="{BB962C8B-B14F-4D97-AF65-F5344CB8AC3E}">
        <p14:creationId xmlns:p14="http://schemas.microsoft.com/office/powerpoint/2010/main" val="161921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CFC2684-0B71-8DD9-F45F-747191285D19}"/>
              </a:ext>
            </a:extLst>
          </p:cNvPr>
          <p:cNvPicPr>
            <a:picLocks noChangeAspect="1"/>
          </p:cNvPicPr>
          <p:nvPr/>
        </p:nvPicPr>
        <p:blipFill>
          <a:blip r:embed="rId2"/>
          <a:stretch>
            <a:fillRect/>
          </a:stretch>
        </p:blipFill>
        <p:spPr>
          <a:xfrm>
            <a:off x="1913230" y="0"/>
            <a:ext cx="836554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F603660-52BF-714B-C5A4-2E08EADBE78A}"/>
                  </a:ext>
                </a:extLst>
              </p14:cNvPr>
              <p14:cNvContentPartPr/>
              <p14:nvPr/>
            </p14:nvContentPartPr>
            <p14:xfrm>
              <a:off x="2341585" y="3379566"/>
              <a:ext cx="1391040" cy="360"/>
            </p14:xfrm>
          </p:contentPart>
        </mc:Choice>
        <mc:Fallback xmlns="">
          <p:pic>
            <p:nvPicPr>
              <p:cNvPr id="4" name="Ink 3">
                <a:extLst>
                  <a:ext uri="{FF2B5EF4-FFF2-40B4-BE49-F238E27FC236}">
                    <a16:creationId xmlns:a16="http://schemas.microsoft.com/office/drawing/2014/main" id="{AF603660-52BF-714B-C5A4-2E08EADBE78A}"/>
                  </a:ext>
                </a:extLst>
              </p:cNvPr>
              <p:cNvPicPr/>
              <p:nvPr/>
            </p:nvPicPr>
            <p:blipFill>
              <a:blip r:embed="rId4"/>
              <a:stretch>
                <a:fillRect/>
              </a:stretch>
            </p:blipFill>
            <p:spPr>
              <a:xfrm>
                <a:off x="2287585" y="3271926"/>
                <a:ext cx="1498680" cy="216000"/>
              </a:xfrm>
              <a:prstGeom prst="rect">
                <a:avLst/>
              </a:prstGeom>
            </p:spPr>
          </p:pic>
        </mc:Fallback>
      </mc:AlternateContent>
    </p:spTree>
    <p:extLst>
      <p:ext uri="{BB962C8B-B14F-4D97-AF65-F5344CB8AC3E}">
        <p14:creationId xmlns:p14="http://schemas.microsoft.com/office/powerpoint/2010/main" val="2718031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1152</Words>
  <Application>Microsoft Macintosh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The meeting will start at 11am</vt:lpstr>
      <vt:lpstr>Hong Kong Entry requirements</vt:lpstr>
      <vt:lpstr>✅Documents for entry to HKG </vt:lpstr>
      <vt:lpstr>Passport (Parents)</vt:lpstr>
      <vt:lpstr>ID Card (Parents) </vt:lpstr>
      <vt:lpstr>Hotel Reservation (Parents)</vt:lpstr>
      <vt:lpstr>PCR test for Hong kong (Guardian/School)</vt:lpstr>
      <vt:lpstr>PowerPoint Presentation</vt:lpstr>
      <vt:lpstr>PowerPoint Presentation</vt:lpstr>
      <vt:lpstr>Vaccination Proof (Guardian/School)</vt:lpstr>
      <vt:lpstr>PowerPoint Presentation</vt:lpstr>
      <vt:lpstr>PowerPoint Presentation</vt:lpstr>
      <vt:lpstr>What if you do not have COVID Pass</vt:lpstr>
      <vt:lpstr>Question on COVID pass</vt:lpstr>
      <vt:lpstr>Recovery certificate (Guardian/School)</vt:lpstr>
      <vt:lpstr>PowerPoint Presentation</vt:lpstr>
      <vt:lpstr>Going to airport</vt:lpstr>
      <vt:lpstr>HKG Health declaration</vt:lpstr>
      <vt:lpstr>Help from school</vt:lpstr>
      <vt:lpstr>Macau Requirement</vt:lpstr>
      <vt:lpstr>Macau Entry requirements</vt:lpstr>
      <vt:lpstr>Additional requirements</vt:lpstr>
      <vt:lpstr>China Requirements</vt:lpstr>
      <vt:lpstr>China boarding requirements</vt:lpstr>
      <vt:lpstr>Stopover flights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✅回港文件準備list </dc:title>
  <dc:creator>Eve Lee</dc:creator>
  <cp:lastModifiedBy>Eve Lee</cp:lastModifiedBy>
  <cp:revision>8</cp:revision>
  <dcterms:created xsi:type="dcterms:W3CDTF">2022-05-25T09:34:26Z</dcterms:created>
  <dcterms:modified xsi:type="dcterms:W3CDTF">2022-05-26T09:32:46Z</dcterms:modified>
</cp:coreProperties>
</file>